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44" r:id="rId2"/>
    <p:sldMasterId id="2147483758" r:id="rId3"/>
    <p:sldMasterId id="2147483770" r:id="rId4"/>
    <p:sldMasterId id="2147483782" r:id="rId5"/>
  </p:sldMasterIdLst>
  <p:notesMasterIdLst>
    <p:notesMasterId r:id="rId41"/>
  </p:notesMasterIdLst>
  <p:sldIdLst>
    <p:sldId id="406" r:id="rId6"/>
    <p:sldId id="404" r:id="rId7"/>
    <p:sldId id="283" r:id="rId8"/>
    <p:sldId id="266" r:id="rId9"/>
    <p:sldId id="294" r:id="rId10"/>
    <p:sldId id="295" r:id="rId11"/>
    <p:sldId id="409" r:id="rId12"/>
    <p:sldId id="405" r:id="rId13"/>
    <p:sldId id="407" r:id="rId14"/>
    <p:sldId id="288" r:id="rId15"/>
    <p:sldId id="330" r:id="rId16"/>
    <p:sldId id="396" r:id="rId17"/>
    <p:sldId id="322" r:id="rId18"/>
    <p:sldId id="328" r:id="rId19"/>
    <p:sldId id="408" r:id="rId20"/>
    <p:sldId id="403" r:id="rId21"/>
    <p:sldId id="401" r:id="rId22"/>
    <p:sldId id="296" r:id="rId23"/>
    <p:sldId id="363" r:id="rId24"/>
    <p:sldId id="332" r:id="rId25"/>
    <p:sldId id="316" r:id="rId26"/>
    <p:sldId id="317" r:id="rId27"/>
    <p:sldId id="318" r:id="rId28"/>
    <p:sldId id="319" r:id="rId29"/>
    <p:sldId id="320" r:id="rId30"/>
    <p:sldId id="334" r:id="rId31"/>
    <p:sldId id="346" r:id="rId32"/>
    <p:sldId id="290" r:id="rId33"/>
    <p:sldId id="410" r:id="rId34"/>
    <p:sldId id="411" r:id="rId35"/>
    <p:sldId id="269" r:id="rId36"/>
    <p:sldId id="270" r:id="rId37"/>
    <p:sldId id="271" r:id="rId38"/>
    <p:sldId id="272" r:id="rId39"/>
    <p:sldId id="412" r:id="rId4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044C47-1ABF-4B49-9890-959C444B0A41}" v="703" dt="2021-10-09T20:44:34.6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204" autoAdjust="0"/>
  </p:normalViewPr>
  <p:slideViewPr>
    <p:cSldViewPr>
      <p:cViewPr varScale="1">
        <p:scale>
          <a:sx n="56" d="100"/>
          <a:sy n="56" d="100"/>
        </p:scale>
        <p:origin x="72" y="4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microsoft.com/office/2016/11/relationships/changesInfo" Target="changesInfos/changesInfo1.xml"/><Relationship Id="rId20" Type="http://schemas.openxmlformats.org/officeDocument/2006/relationships/slide" Target="slides/slide15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borah Wright" userId="9d1b04a6df0e57f2" providerId="LiveId" clId="{EA044C47-1ABF-4B49-9890-959C444B0A41}"/>
    <pc:docChg chg="undo custSel addSld delSld modSld sldOrd modMainMaster">
      <pc:chgData name="Deborah Wright" userId="9d1b04a6df0e57f2" providerId="LiveId" clId="{EA044C47-1ABF-4B49-9890-959C444B0A41}" dt="2021-10-09T20:43:15.122" v="1824" actId="2696"/>
      <pc:docMkLst>
        <pc:docMk/>
      </pc:docMkLst>
      <pc:sldChg chg="ord">
        <pc:chgData name="Deborah Wright" userId="9d1b04a6df0e57f2" providerId="LiveId" clId="{EA044C47-1ABF-4B49-9890-959C444B0A41}" dt="2021-10-08T16:28:22.137" v="1519"/>
        <pc:sldMkLst>
          <pc:docMk/>
          <pc:sldMk cId="2323076807" sldId="266"/>
        </pc:sldMkLst>
      </pc:sldChg>
      <pc:sldChg chg="del">
        <pc:chgData name="Deborah Wright" userId="9d1b04a6df0e57f2" providerId="LiveId" clId="{EA044C47-1ABF-4B49-9890-959C444B0A41}" dt="2021-10-09T20:43:15.122" v="1824" actId="2696"/>
        <pc:sldMkLst>
          <pc:docMk/>
          <pc:sldMk cId="1199023251" sldId="268"/>
        </pc:sldMkLst>
      </pc:sldChg>
      <pc:sldChg chg="ord setBg">
        <pc:chgData name="Deborah Wright" userId="9d1b04a6df0e57f2" providerId="LiveId" clId="{EA044C47-1ABF-4B49-9890-959C444B0A41}" dt="2021-10-08T16:24:51.194" v="1510"/>
        <pc:sldMkLst>
          <pc:docMk/>
          <pc:sldMk cId="2203366052" sldId="283"/>
        </pc:sldMkLst>
      </pc:sldChg>
      <pc:sldChg chg="addSp delSp modSp mod setBg">
        <pc:chgData name="Deborah Wright" userId="9d1b04a6df0e57f2" providerId="LiveId" clId="{EA044C47-1ABF-4B49-9890-959C444B0A41}" dt="2021-10-08T17:23:46.467" v="1528" actId="27614"/>
        <pc:sldMkLst>
          <pc:docMk/>
          <pc:sldMk cId="2261101541" sldId="288"/>
        </pc:sldMkLst>
        <pc:spChg chg="del">
          <ac:chgData name="Deborah Wright" userId="9d1b04a6df0e57f2" providerId="LiveId" clId="{EA044C47-1ABF-4B49-9890-959C444B0A41}" dt="2021-10-08T17:23:40.219" v="1527" actId="26606"/>
          <ac:spMkLst>
            <pc:docMk/>
            <pc:sldMk cId="2261101541" sldId="288"/>
            <ac:spMk id="7" creationId="{3DAD86CA-8235-409B-982B-5E7A033E2392}"/>
          </ac:spMkLst>
        </pc:spChg>
        <pc:spChg chg="del">
          <ac:chgData name="Deborah Wright" userId="9d1b04a6df0e57f2" providerId="LiveId" clId="{EA044C47-1ABF-4B49-9890-959C444B0A41}" dt="2021-10-08T17:23:40.219" v="1527" actId="26606"/>
          <ac:spMkLst>
            <pc:docMk/>
            <pc:sldMk cId="2261101541" sldId="288"/>
            <ac:spMk id="9" creationId="{9F234FBA-3501-47B4-AE0C-AA4AFBC8F603}"/>
          </ac:spMkLst>
        </pc:spChg>
        <pc:spChg chg="del">
          <ac:chgData name="Deborah Wright" userId="9d1b04a6df0e57f2" providerId="LiveId" clId="{EA044C47-1ABF-4B49-9890-959C444B0A41}" dt="2021-10-08T17:23:40.219" v="1527" actId="26606"/>
          <ac:spMkLst>
            <pc:docMk/>
            <pc:sldMk cId="2261101541" sldId="288"/>
            <ac:spMk id="11" creationId="{B5EF893B-0491-416E-9D33-BADE9600792A}"/>
          </ac:spMkLst>
        </pc:spChg>
        <pc:spChg chg="add">
          <ac:chgData name="Deborah Wright" userId="9d1b04a6df0e57f2" providerId="LiveId" clId="{EA044C47-1ABF-4B49-9890-959C444B0A41}" dt="2021-10-08T17:23:40.219" v="1527" actId="26606"/>
          <ac:spMkLst>
            <pc:docMk/>
            <pc:sldMk cId="2261101541" sldId="288"/>
            <ac:spMk id="18" creationId="{B9FF99BD-075F-4761-A995-6FC574BD25EA}"/>
          </ac:spMkLst>
        </pc:spChg>
        <pc:spChg chg="add">
          <ac:chgData name="Deborah Wright" userId="9d1b04a6df0e57f2" providerId="LiveId" clId="{EA044C47-1ABF-4B49-9890-959C444B0A41}" dt="2021-10-08T17:23:40.219" v="1527" actId="26606"/>
          <ac:spMkLst>
            <pc:docMk/>
            <pc:sldMk cId="2261101541" sldId="288"/>
            <ac:spMk id="20" creationId="{A7B21A54-9BA3-4EA9-B460-5A829ADD9051}"/>
          </ac:spMkLst>
        </pc:spChg>
        <pc:spChg chg="add">
          <ac:chgData name="Deborah Wright" userId="9d1b04a6df0e57f2" providerId="LiveId" clId="{EA044C47-1ABF-4B49-9890-959C444B0A41}" dt="2021-10-08T17:23:40.219" v="1527" actId="26606"/>
          <ac:spMkLst>
            <pc:docMk/>
            <pc:sldMk cId="2261101541" sldId="288"/>
            <ac:spMk id="22" creationId="{6FA8F714-B9D8-488A-8CCA-E9948FF913A9}"/>
          </ac:spMkLst>
        </pc:spChg>
        <pc:picChg chg="mod">
          <ac:chgData name="Deborah Wright" userId="9d1b04a6df0e57f2" providerId="LiveId" clId="{EA044C47-1ABF-4B49-9890-959C444B0A41}" dt="2021-10-08T17:23:46.467" v="1528" actId="27614"/>
          <ac:picMkLst>
            <pc:docMk/>
            <pc:sldMk cId="2261101541" sldId="288"/>
            <ac:picMk id="2" creationId="{00000000-0000-0000-0000-000000000000}"/>
          </ac:picMkLst>
        </pc:picChg>
        <pc:cxnChg chg="del">
          <ac:chgData name="Deborah Wright" userId="9d1b04a6df0e57f2" providerId="LiveId" clId="{EA044C47-1ABF-4B49-9890-959C444B0A41}" dt="2021-10-08T17:23:40.219" v="1527" actId="26606"/>
          <ac:cxnSpMkLst>
            <pc:docMk/>
            <pc:sldMk cId="2261101541" sldId="288"/>
            <ac:cxnSpMk id="13" creationId="{469F4FF8-F8B0-4630-BA1B-0D8B324CD5FF}"/>
          </ac:cxnSpMkLst>
        </pc:cxnChg>
      </pc:sldChg>
      <pc:sldChg chg="ord">
        <pc:chgData name="Deborah Wright" userId="9d1b04a6df0e57f2" providerId="LiveId" clId="{EA044C47-1ABF-4B49-9890-959C444B0A41}" dt="2021-10-09T13:33:09.770" v="1807"/>
        <pc:sldMkLst>
          <pc:docMk/>
          <pc:sldMk cId="3115635722" sldId="290"/>
        </pc:sldMkLst>
      </pc:sldChg>
      <pc:sldChg chg="ord">
        <pc:chgData name="Deborah Wright" userId="9d1b04a6df0e57f2" providerId="LiveId" clId="{EA044C47-1ABF-4B49-9890-959C444B0A41}" dt="2021-10-08T16:30:31.664" v="1526"/>
        <pc:sldMkLst>
          <pc:docMk/>
          <pc:sldMk cId="1131325072" sldId="294"/>
        </pc:sldMkLst>
      </pc:sldChg>
      <pc:sldChg chg="modSp mod setBg">
        <pc:chgData name="Deborah Wright" userId="9d1b04a6df0e57f2" providerId="LiveId" clId="{EA044C47-1ABF-4B49-9890-959C444B0A41}" dt="2021-10-08T15:49:32.741" v="757"/>
        <pc:sldMkLst>
          <pc:docMk/>
          <pc:sldMk cId="2261404196" sldId="295"/>
        </pc:sldMkLst>
        <pc:spChg chg="mod">
          <ac:chgData name="Deborah Wright" userId="9d1b04a6df0e57f2" providerId="LiveId" clId="{EA044C47-1ABF-4B49-9890-959C444B0A41}" dt="2021-10-08T15:23:39.747" v="408" actId="20577"/>
          <ac:spMkLst>
            <pc:docMk/>
            <pc:sldMk cId="2261404196" sldId="295"/>
            <ac:spMk id="2" creationId="{00000000-0000-0000-0000-000000000000}"/>
          </ac:spMkLst>
        </pc:spChg>
        <pc:spChg chg="mod">
          <ac:chgData name="Deborah Wright" userId="9d1b04a6df0e57f2" providerId="LiveId" clId="{EA044C47-1ABF-4B49-9890-959C444B0A41}" dt="2021-10-08T15:23:03.514" v="407" actId="20577"/>
          <ac:spMkLst>
            <pc:docMk/>
            <pc:sldMk cId="2261404196" sldId="295"/>
            <ac:spMk id="3" creationId="{00000000-0000-0000-0000-000000000000}"/>
          </ac:spMkLst>
        </pc:spChg>
      </pc:sldChg>
      <pc:sldChg chg="ord">
        <pc:chgData name="Deborah Wright" userId="9d1b04a6df0e57f2" providerId="LiveId" clId="{EA044C47-1ABF-4B49-9890-959C444B0A41}" dt="2021-10-08T16:29:04.127" v="1521"/>
        <pc:sldMkLst>
          <pc:docMk/>
          <pc:sldMk cId="2141543069" sldId="296"/>
        </pc:sldMkLst>
      </pc:sldChg>
      <pc:sldChg chg="del">
        <pc:chgData name="Deborah Wright" userId="9d1b04a6df0e57f2" providerId="LiveId" clId="{EA044C47-1ABF-4B49-9890-959C444B0A41}" dt="2021-10-08T15:27:57.097" v="420" actId="2696"/>
        <pc:sldMkLst>
          <pc:docMk/>
          <pc:sldMk cId="3713552805" sldId="302"/>
        </pc:sldMkLst>
      </pc:sldChg>
      <pc:sldChg chg="del">
        <pc:chgData name="Deborah Wright" userId="9d1b04a6df0e57f2" providerId="LiveId" clId="{EA044C47-1ABF-4B49-9890-959C444B0A41}" dt="2021-10-08T23:45:58.722" v="1745" actId="2696"/>
        <pc:sldMkLst>
          <pc:docMk/>
          <pc:sldMk cId="858382261" sldId="305"/>
        </pc:sldMkLst>
      </pc:sldChg>
      <pc:sldChg chg="del">
        <pc:chgData name="Deborah Wright" userId="9d1b04a6df0e57f2" providerId="LiveId" clId="{EA044C47-1ABF-4B49-9890-959C444B0A41}" dt="2021-10-08T15:02:00.017" v="0" actId="2696"/>
        <pc:sldMkLst>
          <pc:docMk/>
          <pc:sldMk cId="3858762041" sldId="306"/>
        </pc:sldMkLst>
      </pc:sldChg>
      <pc:sldChg chg="del setBg">
        <pc:chgData name="Deborah Wright" userId="9d1b04a6df0e57f2" providerId="LiveId" clId="{EA044C47-1ABF-4B49-9890-959C444B0A41}" dt="2021-10-08T16:14:57.182" v="1412" actId="2696"/>
        <pc:sldMkLst>
          <pc:docMk/>
          <pc:sldMk cId="2413593905" sldId="311"/>
        </pc:sldMkLst>
      </pc:sldChg>
      <pc:sldChg chg="del">
        <pc:chgData name="Deborah Wright" userId="9d1b04a6df0e57f2" providerId="LiveId" clId="{EA044C47-1ABF-4B49-9890-959C444B0A41}" dt="2021-10-09T20:33:12.647" v="1821" actId="2696"/>
        <pc:sldMkLst>
          <pc:docMk/>
          <pc:sldMk cId="4072136696" sldId="312"/>
        </pc:sldMkLst>
      </pc:sldChg>
      <pc:sldChg chg="addSp delSp modSp mod ord setBg">
        <pc:chgData name="Deborah Wright" userId="9d1b04a6df0e57f2" providerId="LiveId" clId="{EA044C47-1ABF-4B49-9890-959C444B0A41}" dt="2021-10-08T16:23:24.369" v="1507" actId="26606"/>
        <pc:sldMkLst>
          <pc:docMk/>
          <pc:sldMk cId="1895641680" sldId="322"/>
        </pc:sldMkLst>
        <pc:spChg chg="del">
          <ac:chgData name="Deborah Wright" userId="9d1b04a6df0e57f2" providerId="LiveId" clId="{EA044C47-1ABF-4B49-9890-959C444B0A41}" dt="2021-10-08T16:23:24.369" v="1507" actId="26606"/>
          <ac:spMkLst>
            <pc:docMk/>
            <pc:sldMk cId="1895641680" sldId="322"/>
            <ac:spMk id="15" creationId="{3DAD86CA-8235-409B-982B-5E7A033E2392}"/>
          </ac:spMkLst>
        </pc:spChg>
        <pc:spChg chg="del">
          <ac:chgData name="Deborah Wright" userId="9d1b04a6df0e57f2" providerId="LiveId" clId="{EA044C47-1ABF-4B49-9890-959C444B0A41}" dt="2021-10-08T16:23:24.369" v="1507" actId="26606"/>
          <ac:spMkLst>
            <pc:docMk/>
            <pc:sldMk cId="1895641680" sldId="322"/>
            <ac:spMk id="17" creationId="{9F234FBA-3501-47B4-AE0C-AA4AFBC8F603}"/>
          </ac:spMkLst>
        </pc:spChg>
        <pc:spChg chg="del">
          <ac:chgData name="Deborah Wright" userId="9d1b04a6df0e57f2" providerId="LiveId" clId="{EA044C47-1ABF-4B49-9890-959C444B0A41}" dt="2021-10-08T16:23:24.369" v="1507" actId="26606"/>
          <ac:spMkLst>
            <pc:docMk/>
            <pc:sldMk cId="1895641680" sldId="322"/>
            <ac:spMk id="19" creationId="{B5EF893B-0491-416E-9D33-BADE9600792A}"/>
          </ac:spMkLst>
        </pc:spChg>
        <pc:spChg chg="add">
          <ac:chgData name="Deborah Wright" userId="9d1b04a6df0e57f2" providerId="LiveId" clId="{EA044C47-1ABF-4B49-9890-959C444B0A41}" dt="2021-10-08T16:23:24.369" v="1507" actId="26606"/>
          <ac:spMkLst>
            <pc:docMk/>
            <pc:sldMk cId="1895641680" sldId="322"/>
            <ac:spMk id="26" creationId="{A2509F26-B5DC-4BA7-B476-4CB044237A2E}"/>
          </ac:spMkLst>
        </pc:spChg>
        <pc:spChg chg="add">
          <ac:chgData name="Deborah Wright" userId="9d1b04a6df0e57f2" providerId="LiveId" clId="{EA044C47-1ABF-4B49-9890-959C444B0A41}" dt="2021-10-08T16:23:24.369" v="1507" actId="26606"/>
          <ac:spMkLst>
            <pc:docMk/>
            <pc:sldMk cId="1895641680" sldId="322"/>
            <ac:spMk id="28" creationId="{DB103EB1-B135-4526-B883-33228FC27FF1}"/>
          </ac:spMkLst>
        </pc:spChg>
        <pc:picChg chg="mod">
          <ac:chgData name="Deborah Wright" userId="9d1b04a6df0e57f2" providerId="LiveId" clId="{EA044C47-1ABF-4B49-9890-959C444B0A41}" dt="2021-10-08T16:23:24.369" v="1507" actId="26606"/>
          <ac:picMkLst>
            <pc:docMk/>
            <pc:sldMk cId="1895641680" sldId="322"/>
            <ac:picMk id="6" creationId="{0F017B7C-DAC6-482E-9DEC-19F2BAB4C48F}"/>
          </ac:picMkLst>
        </pc:picChg>
        <pc:cxnChg chg="del">
          <ac:chgData name="Deborah Wright" userId="9d1b04a6df0e57f2" providerId="LiveId" clId="{EA044C47-1ABF-4B49-9890-959C444B0A41}" dt="2021-10-08T16:23:24.369" v="1507" actId="26606"/>
          <ac:cxnSpMkLst>
            <pc:docMk/>
            <pc:sldMk cId="1895641680" sldId="322"/>
            <ac:cxnSpMk id="21" creationId="{469F4FF8-F8B0-4630-BA1B-0D8B324CD5FF}"/>
          </ac:cxnSpMkLst>
        </pc:cxnChg>
      </pc:sldChg>
      <pc:sldChg chg="del ord">
        <pc:chgData name="Deborah Wright" userId="9d1b04a6df0e57f2" providerId="LiveId" clId="{EA044C47-1ABF-4B49-9890-959C444B0A41}" dt="2021-10-09T20:32:42.969" v="1815" actId="2696"/>
        <pc:sldMkLst>
          <pc:docMk/>
          <pc:sldMk cId="3733701276" sldId="324"/>
        </pc:sldMkLst>
      </pc:sldChg>
      <pc:sldChg chg="modSp setBg">
        <pc:chgData name="Deborah Wright" userId="9d1b04a6df0e57f2" providerId="LiveId" clId="{EA044C47-1ABF-4B49-9890-959C444B0A41}" dt="2021-10-08T15:49:32.741" v="757"/>
        <pc:sldMkLst>
          <pc:docMk/>
          <pc:sldMk cId="1549984380" sldId="330"/>
        </pc:sldMkLst>
        <pc:graphicFrameChg chg="mod">
          <ac:chgData name="Deborah Wright" userId="9d1b04a6df0e57f2" providerId="LiveId" clId="{EA044C47-1ABF-4B49-9890-959C444B0A41}" dt="2021-10-08T15:17:49.720" v="187" actId="20577"/>
          <ac:graphicFrameMkLst>
            <pc:docMk/>
            <pc:sldMk cId="1549984380" sldId="330"/>
            <ac:graphicFrameMk id="22" creationId="{68326F56-1156-4722-9264-726258CDA07B}"/>
          </ac:graphicFrameMkLst>
        </pc:graphicFrameChg>
      </pc:sldChg>
      <pc:sldChg chg="del">
        <pc:chgData name="Deborah Wright" userId="9d1b04a6df0e57f2" providerId="LiveId" clId="{EA044C47-1ABF-4B49-9890-959C444B0A41}" dt="2021-10-08T15:28:30.223" v="422" actId="2696"/>
        <pc:sldMkLst>
          <pc:docMk/>
          <pc:sldMk cId="528337779" sldId="335"/>
        </pc:sldMkLst>
      </pc:sldChg>
      <pc:sldChg chg="del setBg">
        <pc:chgData name="Deborah Wright" userId="9d1b04a6df0e57f2" providerId="LiveId" clId="{EA044C47-1ABF-4B49-9890-959C444B0A41}" dt="2021-10-08T16:15:33.001" v="1415" actId="2696"/>
        <pc:sldMkLst>
          <pc:docMk/>
          <pc:sldMk cId="3333705543" sldId="336"/>
        </pc:sldMkLst>
      </pc:sldChg>
      <pc:sldChg chg="del">
        <pc:chgData name="Deborah Wright" userId="9d1b04a6df0e57f2" providerId="LiveId" clId="{EA044C47-1ABF-4B49-9890-959C444B0A41}" dt="2021-10-08T15:28:42.498" v="424" actId="2696"/>
        <pc:sldMkLst>
          <pc:docMk/>
          <pc:sldMk cId="2976789662" sldId="337"/>
        </pc:sldMkLst>
      </pc:sldChg>
      <pc:sldChg chg="del ord">
        <pc:chgData name="Deborah Wright" userId="9d1b04a6df0e57f2" providerId="LiveId" clId="{EA044C47-1ABF-4B49-9890-959C444B0A41}" dt="2021-10-09T20:33:07.854" v="1820" actId="2696"/>
        <pc:sldMkLst>
          <pc:docMk/>
          <pc:sldMk cId="1959813290" sldId="341"/>
        </pc:sldMkLst>
      </pc:sldChg>
      <pc:sldChg chg="add del setBg">
        <pc:chgData name="Deborah Wright" userId="9d1b04a6df0e57f2" providerId="LiveId" clId="{EA044C47-1ABF-4B49-9890-959C444B0A41}" dt="2021-10-08T15:53:14.136" v="761" actId="2696"/>
        <pc:sldMkLst>
          <pc:docMk/>
          <pc:sldMk cId="212955617" sldId="345"/>
        </pc:sldMkLst>
      </pc:sldChg>
      <pc:sldChg chg="ord">
        <pc:chgData name="Deborah Wright" userId="9d1b04a6df0e57f2" providerId="LiveId" clId="{EA044C47-1ABF-4B49-9890-959C444B0A41}" dt="2021-10-09T13:32:00.873" v="1805"/>
        <pc:sldMkLst>
          <pc:docMk/>
          <pc:sldMk cId="4135954491" sldId="346"/>
        </pc:sldMkLst>
      </pc:sldChg>
      <pc:sldChg chg="del">
        <pc:chgData name="Deborah Wright" userId="9d1b04a6df0e57f2" providerId="LiveId" clId="{EA044C47-1ABF-4B49-9890-959C444B0A41}" dt="2021-10-08T16:29:38.134" v="1524" actId="2696"/>
        <pc:sldMkLst>
          <pc:docMk/>
          <pc:sldMk cId="3333497264" sldId="354"/>
        </pc:sldMkLst>
      </pc:sldChg>
      <pc:sldChg chg="del">
        <pc:chgData name="Deborah Wright" userId="9d1b04a6df0e57f2" providerId="LiveId" clId="{EA044C47-1ABF-4B49-9890-959C444B0A41}" dt="2021-10-08T16:15:24.609" v="1414" actId="2696"/>
        <pc:sldMkLst>
          <pc:docMk/>
          <pc:sldMk cId="3084501851" sldId="355"/>
        </pc:sldMkLst>
      </pc:sldChg>
      <pc:sldChg chg="del">
        <pc:chgData name="Deborah Wright" userId="9d1b04a6df0e57f2" providerId="LiveId" clId="{EA044C47-1ABF-4B49-9890-959C444B0A41}" dt="2021-10-08T16:15:40.343" v="1416" actId="2696"/>
        <pc:sldMkLst>
          <pc:docMk/>
          <pc:sldMk cId="1746210712" sldId="356"/>
        </pc:sldMkLst>
      </pc:sldChg>
      <pc:sldChg chg="del">
        <pc:chgData name="Deborah Wright" userId="9d1b04a6df0e57f2" providerId="LiveId" clId="{EA044C47-1ABF-4B49-9890-959C444B0A41}" dt="2021-10-08T15:26:40.518" v="415" actId="2696"/>
        <pc:sldMkLst>
          <pc:docMk/>
          <pc:sldMk cId="733778671" sldId="365"/>
        </pc:sldMkLst>
      </pc:sldChg>
      <pc:sldChg chg="del">
        <pc:chgData name="Deborah Wright" userId="9d1b04a6df0e57f2" providerId="LiveId" clId="{EA044C47-1ABF-4B49-9890-959C444B0A41}" dt="2021-10-08T15:27:05.697" v="417" actId="2696"/>
        <pc:sldMkLst>
          <pc:docMk/>
          <pc:sldMk cId="527660875" sldId="367"/>
        </pc:sldMkLst>
      </pc:sldChg>
      <pc:sldChg chg="del setBg">
        <pc:chgData name="Deborah Wright" userId="9d1b04a6df0e57f2" providerId="LiveId" clId="{EA044C47-1ABF-4B49-9890-959C444B0A41}" dt="2021-10-08T16:14:49.825" v="1411" actId="2696"/>
        <pc:sldMkLst>
          <pc:docMk/>
          <pc:sldMk cId="2100555103" sldId="375"/>
        </pc:sldMkLst>
      </pc:sldChg>
      <pc:sldChg chg="del">
        <pc:chgData name="Deborah Wright" userId="9d1b04a6df0e57f2" providerId="LiveId" clId="{EA044C47-1ABF-4B49-9890-959C444B0A41}" dt="2021-10-09T20:33:16.640" v="1822" actId="2696"/>
        <pc:sldMkLst>
          <pc:docMk/>
          <pc:sldMk cId="1840532008" sldId="376"/>
        </pc:sldMkLst>
      </pc:sldChg>
      <pc:sldChg chg="del">
        <pc:chgData name="Deborah Wright" userId="9d1b04a6df0e57f2" providerId="LiveId" clId="{EA044C47-1ABF-4B49-9890-959C444B0A41}" dt="2021-10-08T15:28:02.336" v="421" actId="2696"/>
        <pc:sldMkLst>
          <pc:docMk/>
          <pc:sldMk cId="1163888670" sldId="377"/>
        </pc:sldMkLst>
      </pc:sldChg>
      <pc:sldChg chg="del">
        <pc:chgData name="Deborah Wright" userId="9d1b04a6df0e57f2" providerId="LiveId" clId="{EA044C47-1ABF-4B49-9890-959C444B0A41}" dt="2021-10-08T15:28:37.755" v="423" actId="2696"/>
        <pc:sldMkLst>
          <pc:docMk/>
          <pc:sldMk cId="2218822673" sldId="378"/>
        </pc:sldMkLst>
      </pc:sldChg>
      <pc:sldChg chg="del">
        <pc:chgData name="Deborah Wright" userId="9d1b04a6df0e57f2" providerId="LiveId" clId="{EA044C47-1ABF-4B49-9890-959C444B0A41}" dt="2021-10-08T16:25:34.818" v="1513" actId="2696"/>
        <pc:sldMkLst>
          <pc:docMk/>
          <pc:sldMk cId="2657162406" sldId="380"/>
        </pc:sldMkLst>
      </pc:sldChg>
      <pc:sldChg chg="del">
        <pc:chgData name="Deborah Wright" userId="9d1b04a6df0e57f2" providerId="LiveId" clId="{EA044C47-1ABF-4B49-9890-959C444B0A41}" dt="2021-10-08T15:31:13.312" v="425" actId="2696"/>
        <pc:sldMkLst>
          <pc:docMk/>
          <pc:sldMk cId="389248902" sldId="382"/>
        </pc:sldMkLst>
      </pc:sldChg>
      <pc:sldChg chg="addSp delSp modSp del mod setBg">
        <pc:chgData name="Deborah Wright" userId="9d1b04a6df0e57f2" providerId="LiveId" clId="{EA044C47-1ABF-4B49-9890-959C444B0A41}" dt="2021-10-09T20:33:21.585" v="1823" actId="2696"/>
        <pc:sldMkLst>
          <pc:docMk/>
          <pc:sldMk cId="2043160133" sldId="389"/>
        </pc:sldMkLst>
        <pc:spChg chg="del">
          <ac:chgData name="Deborah Wright" userId="9d1b04a6df0e57f2" providerId="LiveId" clId="{EA044C47-1ABF-4B49-9890-959C444B0A41}" dt="2021-10-08T16:26:12.294" v="1514" actId="26606"/>
          <ac:spMkLst>
            <pc:docMk/>
            <pc:sldMk cId="2043160133" sldId="389"/>
            <ac:spMk id="8" creationId="{57845966-6EFC-468A-9CC7-BAB4B95854E7}"/>
          </ac:spMkLst>
        </pc:spChg>
        <pc:spChg chg="del">
          <ac:chgData name="Deborah Wright" userId="9d1b04a6df0e57f2" providerId="LiveId" clId="{EA044C47-1ABF-4B49-9890-959C444B0A41}" dt="2021-10-08T16:26:12.294" v="1514" actId="26606"/>
          <ac:spMkLst>
            <pc:docMk/>
            <pc:sldMk cId="2043160133" sldId="389"/>
            <ac:spMk id="12" creationId="{ADAD1991-FFD1-4E94-ABAB-7560D33008E4}"/>
          </ac:spMkLst>
        </pc:spChg>
        <pc:spChg chg="add">
          <ac:chgData name="Deborah Wright" userId="9d1b04a6df0e57f2" providerId="LiveId" clId="{EA044C47-1ABF-4B49-9890-959C444B0A41}" dt="2021-10-08T16:26:12.294" v="1514" actId="26606"/>
          <ac:spMkLst>
            <pc:docMk/>
            <pc:sldMk cId="2043160133" sldId="389"/>
            <ac:spMk id="17" creationId="{AB8C311F-7253-4AED-9701-7FC0708C41C7}"/>
          </ac:spMkLst>
        </pc:spChg>
        <pc:spChg chg="add">
          <ac:chgData name="Deborah Wright" userId="9d1b04a6df0e57f2" providerId="LiveId" clId="{EA044C47-1ABF-4B49-9890-959C444B0A41}" dt="2021-10-08T16:26:12.294" v="1514" actId="26606"/>
          <ac:spMkLst>
            <pc:docMk/>
            <pc:sldMk cId="2043160133" sldId="389"/>
            <ac:spMk id="19" creationId="{E2384209-CB15-4CDF-9D31-C44FD9A3F20D}"/>
          </ac:spMkLst>
        </pc:spChg>
        <pc:spChg chg="add">
          <ac:chgData name="Deborah Wright" userId="9d1b04a6df0e57f2" providerId="LiveId" clId="{EA044C47-1ABF-4B49-9890-959C444B0A41}" dt="2021-10-08T16:26:12.294" v="1514" actId="26606"/>
          <ac:spMkLst>
            <pc:docMk/>
            <pc:sldMk cId="2043160133" sldId="389"/>
            <ac:spMk id="21" creationId="{2633B3B5-CC90-43F0-8714-D31D1F3F0209}"/>
          </ac:spMkLst>
        </pc:spChg>
        <pc:spChg chg="add">
          <ac:chgData name="Deborah Wright" userId="9d1b04a6df0e57f2" providerId="LiveId" clId="{EA044C47-1ABF-4B49-9890-959C444B0A41}" dt="2021-10-08T16:26:12.294" v="1514" actId="26606"/>
          <ac:spMkLst>
            <pc:docMk/>
            <pc:sldMk cId="2043160133" sldId="389"/>
            <ac:spMk id="23" creationId="{A8D57A06-A426-446D-B02C-A2DC6B62E45E}"/>
          </ac:spMkLst>
        </pc:spChg>
        <pc:picChg chg="mod">
          <ac:chgData name="Deborah Wright" userId="9d1b04a6df0e57f2" providerId="LiveId" clId="{EA044C47-1ABF-4B49-9890-959C444B0A41}" dt="2021-10-08T16:26:12.294" v="1514" actId="26606"/>
          <ac:picMkLst>
            <pc:docMk/>
            <pc:sldMk cId="2043160133" sldId="389"/>
            <ac:picMk id="3" creationId="{F024422A-C35B-477B-97F7-CB3AFF1EB0CC}"/>
          </ac:picMkLst>
        </pc:picChg>
        <pc:picChg chg="del">
          <ac:chgData name="Deborah Wright" userId="9d1b04a6df0e57f2" providerId="LiveId" clId="{EA044C47-1ABF-4B49-9890-959C444B0A41}" dt="2021-10-08T16:26:12.294" v="1514" actId="26606"/>
          <ac:picMkLst>
            <pc:docMk/>
            <pc:sldMk cId="2043160133" sldId="389"/>
            <ac:picMk id="10" creationId="{75554383-98AF-4A47-BB65-705FAAA4BE6A}"/>
          </ac:picMkLst>
        </pc:picChg>
      </pc:sldChg>
      <pc:sldChg chg="del">
        <pc:chgData name="Deborah Wright" userId="9d1b04a6df0e57f2" providerId="LiveId" clId="{EA044C47-1ABF-4B49-9890-959C444B0A41}" dt="2021-10-08T15:27:42.732" v="419" actId="2696"/>
        <pc:sldMkLst>
          <pc:docMk/>
          <pc:sldMk cId="2960214733" sldId="390"/>
        </pc:sldMkLst>
      </pc:sldChg>
      <pc:sldChg chg="del setBg">
        <pc:chgData name="Deborah Wright" userId="9d1b04a6df0e57f2" providerId="LiveId" clId="{EA044C47-1ABF-4B49-9890-959C444B0A41}" dt="2021-10-08T16:15:07.304" v="1413" actId="2696"/>
        <pc:sldMkLst>
          <pc:docMk/>
          <pc:sldMk cId="2716531006" sldId="391"/>
        </pc:sldMkLst>
      </pc:sldChg>
      <pc:sldChg chg="del">
        <pc:chgData name="Deborah Wright" userId="9d1b04a6df0e57f2" providerId="LiveId" clId="{EA044C47-1ABF-4B49-9890-959C444B0A41}" dt="2021-10-08T15:32:22.437" v="426" actId="2696"/>
        <pc:sldMkLst>
          <pc:docMk/>
          <pc:sldMk cId="3958980465" sldId="392"/>
        </pc:sldMkLst>
      </pc:sldChg>
      <pc:sldChg chg="del setBg">
        <pc:chgData name="Deborah Wright" userId="9d1b04a6df0e57f2" providerId="LiveId" clId="{EA044C47-1ABF-4B49-9890-959C444B0A41}" dt="2021-10-08T16:13:05.915" v="1402" actId="2696"/>
        <pc:sldMkLst>
          <pc:docMk/>
          <pc:sldMk cId="384130510" sldId="393"/>
        </pc:sldMkLst>
      </pc:sldChg>
      <pc:sldChg chg="del">
        <pc:chgData name="Deborah Wright" userId="9d1b04a6df0e57f2" providerId="LiveId" clId="{EA044C47-1ABF-4B49-9890-959C444B0A41}" dt="2021-10-08T15:32:27.383" v="427" actId="2696"/>
        <pc:sldMkLst>
          <pc:docMk/>
          <pc:sldMk cId="3032315759" sldId="394"/>
        </pc:sldMkLst>
      </pc:sldChg>
      <pc:sldChg chg="addSp delSp modSp mod ord setBg">
        <pc:chgData name="Deborah Wright" userId="9d1b04a6df0e57f2" providerId="LiveId" clId="{EA044C47-1ABF-4B49-9890-959C444B0A41}" dt="2021-10-08T23:40:16.253" v="1741"/>
        <pc:sldMkLst>
          <pc:docMk/>
          <pc:sldMk cId="2304433080" sldId="396"/>
        </pc:sldMkLst>
        <pc:spChg chg="del">
          <ac:chgData name="Deborah Wright" userId="9d1b04a6df0e57f2" providerId="LiveId" clId="{EA044C47-1ABF-4B49-9890-959C444B0A41}" dt="2021-10-08T16:23:54.995" v="1508" actId="26606"/>
          <ac:spMkLst>
            <pc:docMk/>
            <pc:sldMk cId="2304433080" sldId="396"/>
            <ac:spMk id="10" creationId="{F3060C83-F051-4F0E-ABAD-AA0DFC48B218}"/>
          </ac:spMkLst>
        </pc:spChg>
        <pc:spChg chg="del">
          <ac:chgData name="Deborah Wright" userId="9d1b04a6df0e57f2" providerId="LiveId" clId="{EA044C47-1ABF-4B49-9890-959C444B0A41}" dt="2021-10-08T16:23:54.995" v="1508" actId="26606"/>
          <ac:spMkLst>
            <pc:docMk/>
            <pc:sldMk cId="2304433080" sldId="396"/>
            <ac:spMk id="12" creationId="{83C98ABE-055B-441F-B07E-44F97F083C39}"/>
          </ac:spMkLst>
        </pc:spChg>
        <pc:spChg chg="del">
          <ac:chgData name="Deborah Wright" userId="9d1b04a6df0e57f2" providerId="LiveId" clId="{EA044C47-1ABF-4B49-9890-959C444B0A41}" dt="2021-10-08T16:23:54.995" v="1508" actId="26606"/>
          <ac:spMkLst>
            <pc:docMk/>
            <pc:sldMk cId="2304433080" sldId="396"/>
            <ac:spMk id="14" creationId="{29FDB030-9B49-4CED-8CCD-4D99382388AC}"/>
          </ac:spMkLst>
        </pc:spChg>
        <pc:spChg chg="del">
          <ac:chgData name="Deborah Wright" userId="9d1b04a6df0e57f2" providerId="LiveId" clId="{EA044C47-1ABF-4B49-9890-959C444B0A41}" dt="2021-10-08T16:23:54.995" v="1508" actId="26606"/>
          <ac:spMkLst>
            <pc:docMk/>
            <pc:sldMk cId="2304433080" sldId="396"/>
            <ac:spMk id="16" creationId="{3783CA14-24A1-485C-8B30-D6A5D87987AD}"/>
          </ac:spMkLst>
        </pc:spChg>
        <pc:spChg chg="del">
          <ac:chgData name="Deborah Wright" userId="9d1b04a6df0e57f2" providerId="LiveId" clId="{EA044C47-1ABF-4B49-9890-959C444B0A41}" dt="2021-10-08T16:23:54.995" v="1508" actId="26606"/>
          <ac:spMkLst>
            <pc:docMk/>
            <pc:sldMk cId="2304433080" sldId="396"/>
            <ac:spMk id="18" creationId="{9A97C86A-04D6-40F7-AE84-31AB43E6A846}"/>
          </ac:spMkLst>
        </pc:spChg>
        <pc:spChg chg="del">
          <ac:chgData name="Deborah Wright" userId="9d1b04a6df0e57f2" providerId="LiveId" clId="{EA044C47-1ABF-4B49-9890-959C444B0A41}" dt="2021-10-08T16:23:54.995" v="1508" actId="26606"/>
          <ac:spMkLst>
            <pc:docMk/>
            <pc:sldMk cId="2304433080" sldId="396"/>
            <ac:spMk id="20" creationId="{FF9F2414-84E8-453E-B1F3-389FDE8192D9}"/>
          </ac:spMkLst>
        </pc:spChg>
        <pc:spChg chg="del">
          <ac:chgData name="Deborah Wright" userId="9d1b04a6df0e57f2" providerId="LiveId" clId="{EA044C47-1ABF-4B49-9890-959C444B0A41}" dt="2021-10-08T16:23:54.995" v="1508" actId="26606"/>
          <ac:spMkLst>
            <pc:docMk/>
            <pc:sldMk cId="2304433080" sldId="396"/>
            <ac:spMk id="22" creationId="{3ECA69A1-7536-43AC-85EF-C7106179F5ED}"/>
          </ac:spMkLst>
        </pc:spChg>
        <pc:spChg chg="add">
          <ac:chgData name="Deborah Wright" userId="9d1b04a6df0e57f2" providerId="LiveId" clId="{EA044C47-1ABF-4B49-9890-959C444B0A41}" dt="2021-10-08T16:23:54.995" v="1508" actId="26606"/>
          <ac:spMkLst>
            <pc:docMk/>
            <pc:sldMk cId="2304433080" sldId="396"/>
            <ac:spMk id="27" creationId="{B9FF99BD-075F-4761-A995-6FC574BD25EA}"/>
          </ac:spMkLst>
        </pc:spChg>
        <pc:spChg chg="add">
          <ac:chgData name="Deborah Wright" userId="9d1b04a6df0e57f2" providerId="LiveId" clId="{EA044C47-1ABF-4B49-9890-959C444B0A41}" dt="2021-10-08T16:23:54.995" v="1508" actId="26606"/>
          <ac:spMkLst>
            <pc:docMk/>
            <pc:sldMk cId="2304433080" sldId="396"/>
            <ac:spMk id="29" creationId="{A7B21A54-9BA3-4EA9-B460-5A829ADD9051}"/>
          </ac:spMkLst>
        </pc:spChg>
        <pc:spChg chg="add">
          <ac:chgData name="Deborah Wright" userId="9d1b04a6df0e57f2" providerId="LiveId" clId="{EA044C47-1ABF-4B49-9890-959C444B0A41}" dt="2021-10-08T16:23:54.995" v="1508" actId="26606"/>
          <ac:spMkLst>
            <pc:docMk/>
            <pc:sldMk cId="2304433080" sldId="396"/>
            <ac:spMk id="31" creationId="{6FA8F714-B9D8-488A-8CCA-E9948FF913A9}"/>
          </ac:spMkLst>
        </pc:spChg>
        <pc:picChg chg="mod">
          <ac:chgData name="Deborah Wright" userId="9d1b04a6df0e57f2" providerId="LiveId" clId="{EA044C47-1ABF-4B49-9890-959C444B0A41}" dt="2021-10-08T16:23:54.995" v="1508" actId="26606"/>
          <ac:picMkLst>
            <pc:docMk/>
            <pc:sldMk cId="2304433080" sldId="396"/>
            <ac:picMk id="5" creationId="{BCCC856A-C08D-4FE9-B089-540D79275160}"/>
          </ac:picMkLst>
        </pc:picChg>
      </pc:sldChg>
      <pc:sldChg chg="del">
        <pc:chgData name="Deborah Wright" userId="9d1b04a6df0e57f2" providerId="LiveId" clId="{EA044C47-1ABF-4B49-9890-959C444B0A41}" dt="2021-10-08T15:26:57.681" v="416" actId="2696"/>
        <pc:sldMkLst>
          <pc:docMk/>
          <pc:sldMk cId="2692286541" sldId="397"/>
        </pc:sldMkLst>
      </pc:sldChg>
      <pc:sldChg chg="del">
        <pc:chgData name="Deborah Wright" userId="9d1b04a6df0e57f2" providerId="LiveId" clId="{EA044C47-1ABF-4B49-9890-959C444B0A41}" dt="2021-10-08T15:26:29.900" v="414" actId="2696"/>
        <pc:sldMkLst>
          <pc:docMk/>
          <pc:sldMk cId="1263284573" sldId="399"/>
        </pc:sldMkLst>
      </pc:sldChg>
      <pc:sldChg chg="del">
        <pc:chgData name="Deborah Wright" userId="9d1b04a6df0e57f2" providerId="LiveId" clId="{EA044C47-1ABF-4B49-9890-959C444B0A41}" dt="2021-10-08T16:27:10.660" v="1515" actId="2696"/>
        <pc:sldMkLst>
          <pc:docMk/>
          <pc:sldMk cId="1721360673" sldId="400"/>
        </pc:sldMkLst>
      </pc:sldChg>
      <pc:sldChg chg="del">
        <pc:chgData name="Deborah Wright" userId="9d1b04a6df0e57f2" providerId="LiveId" clId="{EA044C47-1ABF-4B49-9890-959C444B0A41}" dt="2021-10-08T15:02:07.828" v="1" actId="2696"/>
        <pc:sldMkLst>
          <pc:docMk/>
          <pc:sldMk cId="1950956764" sldId="401"/>
        </pc:sldMkLst>
      </pc:sldChg>
      <pc:sldChg chg="addSp modSp new mod ord setBg">
        <pc:chgData name="Deborah Wright" userId="9d1b04a6df0e57f2" providerId="LiveId" clId="{EA044C47-1ABF-4B49-9890-959C444B0A41}" dt="2021-10-08T23:49:23.593" v="1797" actId="14100"/>
        <pc:sldMkLst>
          <pc:docMk/>
          <pc:sldMk cId="3699288291" sldId="401"/>
        </pc:sldMkLst>
        <pc:spChg chg="add mod">
          <ac:chgData name="Deborah Wright" userId="9d1b04a6df0e57f2" providerId="LiveId" clId="{EA044C47-1ABF-4B49-9890-959C444B0A41}" dt="2021-10-08T15:47:56.932" v="754" actId="1076"/>
          <ac:spMkLst>
            <pc:docMk/>
            <pc:sldMk cId="3699288291" sldId="401"/>
            <ac:spMk id="2" creationId="{B0A3FB80-51C1-438F-8179-3869520C9869}"/>
          </ac:spMkLst>
        </pc:spChg>
        <pc:spChg chg="add mod">
          <ac:chgData name="Deborah Wright" userId="9d1b04a6df0e57f2" providerId="LiveId" clId="{EA044C47-1ABF-4B49-9890-959C444B0A41}" dt="2021-10-08T23:49:23.593" v="1797" actId="14100"/>
          <ac:spMkLst>
            <pc:docMk/>
            <pc:sldMk cId="3699288291" sldId="401"/>
            <ac:spMk id="3" creationId="{7269AE71-ED11-44C4-88CE-41EC02AD00CF}"/>
          </ac:spMkLst>
        </pc:spChg>
        <pc:spChg chg="add mod">
          <ac:chgData name="Deborah Wright" userId="9d1b04a6df0e57f2" providerId="LiveId" clId="{EA044C47-1ABF-4B49-9890-959C444B0A41}" dt="2021-10-08T15:41:45.169" v="647" actId="113"/>
          <ac:spMkLst>
            <pc:docMk/>
            <pc:sldMk cId="3699288291" sldId="401"/>
            <ac:spMk id="4" creationId="{A79EE92C-10C3-41C2-B305-1F7FF980B05A}"/>
          </ac:spMkLst>
        </pc:spChg>
        <pc:spChg chg="add mod">
          <ac:chgData name="Deborah Wright" userId="9d1b04a6df0e57f2" providerId="LiveId" clId="{EA044C47-1ABF-4B49-9890-959C444B0A41}" dt="2021-10-08T15:41:35.634" v="646" actId="113"/>
          <ac:spMkLst>
            <pc:docMk/>
            <pc:sldMk cId="3699288291" sldId="401"/>
            <ac:spMk id="5" creationId="{A777D795-A8C4-476B-843E-88525DD7C524}"/>
          </ac:spMkLst>
        </pc:spChg>
        <pc:spChg chg="add mod">
          <ac:chgData name="Deborah Wright" userId="9d1b04a6df0e57f2" providerId="LiveId" clId="{EA044C47-1ABF-4B49-9890-959C444B0A41}" dt="2021-10-08T15:43:12.099" v="684" actId="122"/>
          <ac:spMkLst>
            <pc:docMk/>
            <pc:sldMk cId="3699288291" sldId="401"/>
            <ac:spMk id="6" creationId="{E698928D-400F-4BEF-A1D2-F0E1A49162AD}"/>
          </ac:spMkLst>
        </pc:spChg>
        <pc:spChg chg="add mod">
          <ac:chgData name="Deborah Wright" userId="9d1b04a6df0e57f2" providerId="LiveId" clId="{EA044C47-1ABF-4B49-9890-959C444B0A41}" dt="2021-10-08T15:45:21.922" v="746" actId="20577"/>
          <ac:spMkLst>
            <pc:docMk/>
            <pc:sldMk cId="3699288291" sldId="401"/>
            <ac:spMk id="7" creationId="{19F1B4C1-EC01-4BF3-9328-5FAFBBD9F0D2}"/>
          </ac:spMkLst>
        </pc:spChg>
      </pc:sldChg>
      <pc:sldChg chg="del">
        <pc:chgData name="Deborah Wright" userId="9d1b04a6df0e57f2" providerId="LiveId" clId="{EA044C47-1ABF-4B49-9890-959C444B0A41}" dt="2021-10-08T15:25:35.978" v="410" actId="2696"/>
        <pc:sldMkLst>
          <pc:docMk/>
          <pc:sldMk cId="381776842" sldId="402"/>
        </pc:sldMkLst>
      </pc:sldChg>
      <pc:sldChg chg="delSp add del setBg delDesignElem">
        <pc:chgData name="Deborah Wright" userId="9d1b04a6df0e57f2" providerId="LiveId" clId="{EA044C47-1ABF-4B49-9890-959C444B0A41}" dt="2021-10-08T15:53:27.109" v="764" actId="2696"/>
        <pc:sldMkLst>
          <pc:docMk/>
          <pc:sldMk cId="2285817618" sldId="402"/>
        </pc:sldMkLst>
        <pc:spChg chg="del">
          <ac:chgData name="Deborah Wright" userId="9d1b04a6df0e57f2" providerId="LiveId" clId="{EA044C47-1ABF-4B49-9890-959C444B0A41}" dt="2021-10-08T15:33:55.750" v="430"/>
          <ac:spMkLst>
            <pc:docMk/>
            <pc:sldMk cId="2285817618" sldId="402"/>
            <ac:spMk id="26" creationId="{42285737-90EE-47DC-AC80-8AE156B11969}"/>
          </ac:spMkLst>
        </pc:spChg>
        <pc:grpChg chg="del">
          <ac:chgData name="Deborah Wright" userId="9d1b04a6df0e57f2" providerId="LiveId" clId="{EA044C47-1ABF-4B49-9890-959C444B0A41}" dt="2021-10-08T15:33:55.750" v="430"/>
          <ac:grpSpMkLst>
            <pc:docMk/>
            <pc:sldMk cId="2285817618" sldId="402"/>
            <ac:grpSpMk id="28" creationId="{B57BDC17-F1B3-455F-BBF1-680AA1F25C06}"/>
          </ac:grpSpMkLst>
        </pc:grpChg>
      </pc:sldChg>
      <pc:sldChg chg="del">
        <pc:chgData name="Deborah Wright" userId="9d1b04a6df0e57f2" providerId="LiveId" clId="{EA044C47-1ABF-4B49-9890-959C444B0A41}" dt="2021-10-08T15:25:31.071" v="409" actId="2696"/>
        <pc:sldMkLst>
          <pc:docMk/>
          <pc:sldMk cId="1607079893" sldId="403"/>
        </pc:sldMkLst>
      </pc:sldChg>
      <pc:sldChg chg="modSp add mod ord setBg">
        <pc:chgData name="Deborah Wright" userId="9d1b04a6df0e57f2" providerId="LiveId" clId="{EA044C47-1ABF-4B49-9890-959C444B0A41}" dt="2021-10-08T23:47:57.870" v="1764" actId="20577"/>
        <pc:sldMkLst>
          <pc:docMk/>
          <pc:sldMk cId="3222289121" sldId="403"/>
        </pc:sldMkLst>
        <pc:spChg chg="mod">
          <ac:chgData name="Deborah Wright" userId="9d1b04a6df0e57f2" providerId="LiveId" clId="{EA044C47-1ABF-4B49-9890-959C444B0A41}" dt="2021-10-08T16:04:40.466" v="949" actId="20577"/>
          <ac:spMkLst>
            <pc:docMk/>
            <pc:sldMk cId="3222289121" sldId="403"/>
            <ac:spMk id="2" creationId="{00000000-0000-0000-0000-000000000000}"/>
          </ac:spMkLst>
        </pc:spChg>
        <pc:graphicFrameChg chg="mod">
          <ac:chgData name="Deborah Wright" userId="9d1b04a6df0e57f2" providerId="LiveId" clId="{EA044C47-1ABF-4B49-9890-959C444B0A41}" dt="2021-10-08T23:47:57.870" v="1764" actId="20577"/>
          <ac:graphicFrameMkLst>
            <pc:docMk/>
            <pc:sldMk cId="3222289121" sldId="403"/>
            <ac:graphicFrameMk id="22" creationId="{68326F56-1156-4722-9264-726258CDA07B}"/>
          </ac:graphicFrameMkLst>
        </pc:graphicFrameChg>
      </pc:sldChg>
      <pc:sldChg chg="addSp modSp new mod ord">
        <pc:chgData name="Deborah Wright" userId="9d1b04a6df0e57f2" providerId="LiveId" clId="{EA044C47-1ABF-4B49-9890-959C444B0A41}" dt="2021-10-08T16:02:27.213" v="877" actId="207"/>
        <pc:sldMkLst>
          <pc:docMk/>
          <pc:sldMk cId="155793928" sldId="404"/>
        </pc:sldMkLst>
        <pc:spChg chg="add mod">
          <ac:chgData name="Deborah Wright" userId="9d1b04a6df0e57f2" providerId="LiveId" clId="{EA044C47-1ABF-4B49-9890-959C444B0A41}" dt="2021-10-08T16:02:27.213" v="877" actId="207"/>
          <ac:spMkLst>
            <pc:docMk/>
            <pc:sldMk cId="155793928" sldId="404"/>
            <ac:spMk id="4" creationId="{BC2C418D-9142-4D98-97D2-C0A9652EC437}"/>
          </ac:spMkLst>
        </pc:spChg>
        <pc:picChg chg="add mod">
          <ac:chgData name="Deborah Wright" userId="9d1b04a6df0e57f2" providerId="LiveId" clId="{EA044C47-1ABF-4B49-9890-959C444B0A41}" dt="2021-10-08T15:59:14.109" v="772" actId="1076"/>
          <ac:picMkLst>
            <pc:docMk/>
            <pc:sldMk cId="155793928" sldId="404"/>
            <ac:picMk id="3" creationId="{060EAE81-81D5-4F21-B8F2-779E05319AC6}"/>
          </ac:picMkLst>
        </pc:picChg>
      </pc:sldChg>
      <pc:sldChg chg="del">
        <pc:chgData name="Deborah Wright" userId="9d1b04a6df0e57f2" providerId="LiveId" clId="{EA044C47-1ABF-4B49-9890-959C444B0A41}" dt="2021-10-08T15:25:40.401" v="411" actId="2696"/>
        <pc:sldMkLst>
          <pc:docMk/>
          <pc:sldMk cId="264432892" sldId="404"/>
        </pc:sldMkLst>
      </pc:sldChg>
      <pc:sldChg chg="modSp add mod ord">
        <pc:chgData name="Deborah Wright" userId="9d1b04a6df0e57f2" providerId="LiveId" clId="{EA044C47-1ABF-4B49-9890-959C444B0A41}" dt="2021-10-08T16:03:20.057" v="880" actId="20577"/>
        <pc:sldMkLst>
          <pc:docMk/>
          <pc:sldMk cId="2010410044" sldId="405"/>
        </pc:sldMkLst>
        <pc:spChg chg="mod">
          <ac:chgData name="Deborah Wright" userId="9d1b04a6df0e57f2" providerId="LiveId" clId="{EA044C47-1ABF-4B49-9890-959C444B0A41}" dt="2021-10-08T16:03:20.057" v="880" actId="20577"/>
          <ac:spMkLst>
            <pc:docMk/>
            <pc:sldMk cId="2010410044" sldId="405"/>
            <ac:spMk id="2" creationId="{F562C3C7-EFF7-49B2-A297-F250C0314D39}"/>
          </ac:spMkLst>
        </pc:spChg>
      </pc:sldChg>
      <pc:sldChg chg="del">
        <pc:chgData name="Deborah Wright" userId="9d1b04a6df0e57f2" providerId="LiveId" clId="{EA044C47-1ABF-4B49-9890-959C444B0A41}" dt="2021-10-08T15:25:44.739" v="412" actId="2696"/>
        <pc:sldMkLst>
          <pc:docMk/>
          <pc:sldMk cId="2216901493" sldId="405"/>
        </pc:sldMkLst>
      </pc:sldChg>
      <pc:sldChg chg="del">
        <pc:chgData name="Deborah Wright" userId="9d1b04a6df0e57f2" providerId="LiveId" clId="{EA044C47-1ABF-4B49-9890-959C444B0A41}" dt="2021-10-08T15:25:53.970" v="413" actId="2696"/>
        <pc:sldMkLst>
          <pc:docMk/>
          <pc:sldMk cId="2095320128" sldId="406"/>
        </pc:sldMkLst>
      </pc:sldChg>
      <pc:sldChg chg="add ord setBg">
        <pc:chgData name="Deborah Wright" userId="9d1b04a6df0e57f2" providerId="LiveId" clId="{EA044C47-1ABF-4B49-9890-959C444B0A41}" dt="2021-10-09T13:37:34.378" v="1814"/>
        <pc:sldMkLst>
          <pc:docMk/>
          <pc:sldMk cId="3479338554" sldId="406"/>
        </pc:sldMkLst>
      </pc:sldChg>
      <pc:sldChg chg="addSp delSp modSp new mod setBg">
        <pc:chgData name="Deborah Wright" userId="9d1b04a6df0e57f2" providerId="LiveId" clId="{EA044C47-1ABF-4B49-9890-959C444B0A41}" dt="2021-10-08T16:22:18.497" v="1506" actId="26606"/>
        <pc:sldMkLst>
          <pc:docMk/>
          <pc:sldMk cId="1336161057" sldId="407"/>
        </pc:sldMkLst>
        <pc:spChg chg="add mod">
          <ac:chgData name="Deborah Wright" userId="9d1b04a6df0e57f2" providerId="LiveId" clId="{EA044C47-1ABF-4B49-9890-959C444B0A41}" dt="2021-10-08T16:22:18.497" v="1506" actId="26606"/>
          <ac:spMkLst>
            <pc:docMk/>
            <pc:sldMk cId="1336161057" sldId="407"/>
            <ac:spMk id="2" creationId="{F3AA63EC-E49A-49E6-B16E-BD7A44472E3C}"/>
          </ac:spMkLst>
        </pc:spChg>
        <pc:spChg chg="add del">
          <ac:chgData name="Deborah Wright" userId="9d1b04a6df0e57f2" providerId="LiveId" clId="{EA044C47-1ABF-4B49-9890-959C444B0A41}" dt="2021-10-08T16:21:10.857" v="1499" actId="26606"/>
          <ac:spMkLst>
            <pc:docMk/>
            <pc:sldMk cId="1336161057" sldId="407"/>
            <ac:spMk id="7" creationId="{4522B21E-B2B9-4C72-9A71-C87EFD137480}"/>
          </ac:spMkLst>
        </pc:spChg>
        <pc:spChg chg="add del">
          <ac:chgData name="Deborah Wright" userId="9d1b04a6df0e57f2" providerId="LiveId" clId="{EA044C47-1ABF-4B49-9890-959C444B0A41}" dt="2021-10-08T16:21:10.857" v="1499" actId="26606"/>
          <ac:spMkLst>
            <pc:docMk/>
            <pc:sldMk cId="1336161057" sldId="407"/>
            <ac:spMk id="9" creationId="{5EB7D2A2-F448-44D4-938C-DC84CBCB3B1E}"/>
          </ac:spMkLst>
        </pc:spChg>
        <pc:spChg chg="add del">
          <ac:chgData name="Deborah Wright" userId="9d1b04a6df0e57f2" providerId="LiveId" clId="{EA044C47-1ABF-4B49-9890-959C444B0A41}" dt="2021-10-08T16:21:10.857" v="1499" actId="26606"/>
          <ac:spMkLst>
            <pc:docMk/>
            <pc:sldMk cId="1336161057" sldId="407"/>
            <ac:spMk id="11" creationId="{871AEA07-1E14-44B4-8E55-64EF049CD66F}"/>
          </ac:spMkLst>
        </pc:spChg>
        <pc:spChg chg="add del">
          <ac:chgData name="Deborah Wright" userId="9d1b04a6df0e57f2" providerId="LiveId" clId="{EA044C47-1ABF-4B49-9890-959C444B0A41}" dt="2021-10-08T16:21:44.490" v="1501" actId="26606"/>
          <ac:spMkLst>
            <pc:docMk/>
            <pc:sldMk cId="1336161057" sldId="407"/>
            <ac:spMk id="15" creationId="{D8386171-E87D-46AB-8718-4CE2A88748BD}"/>
          </ac:spMkLst>
        </pc:spChg>
        <pc:spChg chg="add del">
          <ac:chgData name="Deborah Wright" userId="9d1b04a6df0e57f2" providerId="LiveId" clId="{EA044C47-1ABF-4B49-9890-959C444B0A41}" dt="2021-10-08T16:21:44.490" v="1501" actId="26606"/>
          <ac:spMkLst>
            <pc:docMk/>
            <pc:sldMk cId="1336161057" sldId="407"/>
            <ac:spMk id="16" creationId="{207CB456-8849-413C-8210-B663779A32E0}"/>
          </ac:spMkLst>
        </pc:spChg>
        <pc:spChg chg="add del">
          <ac:chgData name="Deborah Wright" userId="9d1b04a6df0e57f2" providerId="LiveId" clId="{EA044C47-1ABF-4B49-9890-959C444B0A41}" dt="2021-10-08T16:21:44.490" v="1501" actId="26606"/>
          <ac:spMkLst>
            <pc:docMk/>
            <pc:sldMk cId="1336161057" sldId="407"/>
            <ac:spMk id="17" creationId="{E513936D-D1EB-4E42-A97F-942BA1F3DFA7}"/>
          </ac:spMkLst>
        </pc:spChg>
        <pc:spChg chg="add del">
          <ac:chgData name="Deborah Wright" userId="9d1b04a6df0e57f2" providerId="LiveId" clId="{EA044C47-1ABF-4B49-9890-959C444B0A41}" dt="2021-10-08T16:22:05.558" v="1503" actId="26606"/>
          <ac:spMkLst>
            <pc:docMk/>
            <pc:sldMk cId="1336161057" sldId="407"/>
            <ac:spMk id="19" creationId="{3FBAD350-5664-4811-A208-657FB882D350}"/>
          </ac:spMkLst>
        </pc:spChg>
        <pc:spChg chg="add del">
          <ac:chgData name="Deborah Wright" userId="9d1b04a6df0e57f2" providerId="LiveId" clId="{EA044C47-1ABF-4B49-9890-959C444B0A41}" dt="2021-10-08T16:22:05.558" v="1503" actId="26606"/>
          <ac:spMkLst>
            <pc:docMk/>
            <pc:sldMk cId="1336161057" sldId="407"/>
            <ac:spMk id="20" creationId="{8F9CBE3F-79A8-4F8F-88D9-DAD03D0D281F}"/>
          </ac:spMkLst>
        </pc:spChg>
        <pc:spChg chg="add del">
          <ac:chgData name="Deborah Wright" userId="9d1b04a6df0e57f2" providerId="LiveId" clId="{EA044C47-1ABF-4B49-9890-959C444B0A41}" dt="2021-10-08T16:22:05.558" v="1503" actId="26606"/>
          <ac:spMkLst>
            <pc:docMk/>
            <pc:sldMk cId="1336161057" sldId="407"/>
            <ac:spMk id="22" creationId="{508BEF50-7B1E-49A4-BC19-5F4F1D755E64}"/>
          </ac:spMkLst>
        </pc:spChg>
        <pc:spChg chg="add del">
          <ac:chgData name="Deborah Wright" userId="9d1b04a6df0e57f2" providerId="LiveId" clId="{EA044C47-1ABF-4B49-9890-959C444B0A41}" dt="2021-10-08T16:22:05.558" v="1503" actId="26606"/>
          <ac:spMkLst>
            <pc:docMk/>
            <pc:sldMk cId="1336161057" sldId="407"/>
            <ac:spMk id="23" creationId="{C5CB530E-515E-412C-9DF1-5F8FFBD6F383}"/>
          </ac:spMkLst>
        </pc:spChg>
        <pc:spChg chg="add del">
          <ac:chgData name="Deborah Wright" userId="9d1b04a6df0e57f2" providerId="LiveId" clId="{EA044C47-1ABF-4B49-9890-959C444B0A41}" dt="2021-10-08T16:22:05.558" v="1503" actId="26606"/>
          <ac:spMkLst>
            <pc:docMk/>
            <pc:sldMk cId="1336161057" sldId="407"/>
            <ac:spMk id="24" creationId="{AEA7509D-F04F-40CB-A0B3-EEF16499CC9F}"/>
          </ac:spMkLst>
        </pc:spChg>
        <pc:spChg chg="add del">
          <ac:chgData name="Deborah Wright" userId="9d1b04a6df0e57f2" providerId="LiveId" clId="{EA044C47-1ABF-4B49-9890-959C444B0A41}" dt="2021-10-08T16:22:05.558" v="1503" actId="26606"/>
          <ac:spMkLst>
            <pc:docMk/>
            <pc:sldMk cId="1336161057" sldId="407"/>
            <ac:spMk id="25" creationId="{C39ADB8F-D187-49D7-BDCF-C1B6DC727068}"/>
          </ac:spMkLst>
        </pc:spChg>
        <pc:spChg chg="add del">
          <ac:chgData name="Deborah Wright" userId="9d1b04a6df0e57f2" providerId="LiveId" clId="{EA044C47-1ABF-4B49-9890-959C444B0A41}" dt="2021-10-08T16:22:05.558" v="1503" actId="26606"/>
          <ac:spMkLst>
            <pc:docMk/>
            <pc:sldMk cId="1336161057" sldId="407"/>
            <ac:spMk id="26" creationId="{712D4376-A578-4FF1-94FC-245E7A6A489F}"/>
          </ac:spMkLst>
        </pc:spChg>
        <pc:spChg chg="add del">
          <ac:chgData name="Deborah Wright" userId="9d1b04a6df0e57f2" providerId="LiveId" clId="{EA044C47-1ABF-4B49-9890-959C444B0A41}" dt="2021-10-08T16:22:18.480" v="1505" actId="26606"/>
          <ac:spMkLst>
            <pc:docMk/>
            <pc:sldMk cId="1336161057" sldId="407"/>
            <ac:spMk id="28" creationId="{D8386171-E87D-46AB-8718-4CE2A88748BD}"/>
          </ac:spMkLst>
        </pc:spChg>
        <pc:spChg chg="add del">
          <ac:chgData name="Deborah Wright" userId="9d1b04a6df0e57f2" providerId="LiveId" clId="{EA044C47-1ABF-4B49-9890-959C444B0A41}" dt="2021-10-08T16:22:18.480" v="1505" actId="26606"/>
          <ac:spMkLst>
            <pc:docMk/>
            <pc:sldMk cId="1336161057" sldId="407"/>
            <ac:spMk id="29" creationId="{207CB456-8849-413C-8210-B663779A32E0}"/>
          </ac:spMkLst>
        </pc:spChg>
        <pc:spChg chg="add del">
          <ac:chgData name="Deborah Wright" userId="9d1b04a6df0e57f2" providerId="LiveId" clId="{EA044C47-1ABF-4B49-9890-959C444B0A41}" dt="2021-10-08T16:22:18.480" v="1505" actId="26606"/>
          <ac:spMkLst>
            <pc:docMk/>
            <pc:sldMk cId="1336161057" sldId="407"/>
            <ac:spMk id="30" creationId="{E513936D-D1EB-4E42-A97F-942BA1F3DFA7}"/>
          </ac:spMkLst>
        </pc:spChg>
        <pc:spChg chg="add">
          <ac:chgData name="Deborah Wright" userId="9d1b04a6df0e57f2" providerId="LiveId" clId="{EA044C47-1ABF-4B49-9890-959C444B0A41}" dt="2021-10-08T16:22:18.497" v="1506" actId="26606"/>
          <ac:spMkLst>
            <pc:docMk/>
            <pc:sldMk cId="1336161057" sldId="407"/>
            <ac:spMk id="33" creationId="{B26EE4FD-480F-42A5-9FEB-DA630457CFB7}"/>
          </ac:spMkLst>
        </pc:spChg>
        <pc:spChg chg="add">
          <ac:chgData name="Deborah Wright" userId="9d1b04a6df0e57f2" providerId="LiveId" clId="{EA044C47-1ABF-4B49-9890-959C444B0A41}" dt="2021-10-08T16:22:18.497" v="1506" actId="26606"/>
          <ac:spMkLst>
            <pc:docMk/>
            <pc:sldMk cId="1336161057" sldId="407"/>
            <ac:spMk id="34" creationId="{A187062F-BE14-42FC-B06A-607DB23849C3}"/>
          </ac:spMkLst>
        </pc:spChg>
        <pc:spChg chg="add">
          <ac:chgData name="Deborah Wright" userId="9d1b04a6df0e57f2" providerId="LiveId" clId="{EA044C47-1ABF-4B49-9890-959C444B0A41}" dt="2021-10-08T16:22:18.497" v="1506" actId="26606"/>
          <ac:spMkLst>
            <pc:docMk/>
            <pc:sldMk cId="1336161057" sldId="407"/>
            <ac:spMk id="35" creationId="{731FE21B-2A45-4BF5-8B03-E12341988774}"/>
          </ac:spMkLst>
        </pc:spChg>
        <pc:spChg chg="add">
          <ac:chgData name="Deborah Wright" userId="9d1b04a6df0e57f2" providerId="LiveId" clId="{EA044C47-1ABF-4B49-9890-959C444B0A41}" dt="2021-10-08T16:22:18.497" v="1506" actId="26606"/>
          <ac:spMkLst>
            <pc:docMk/>
            <pc:sldMk cId="1336161057" sldId="407"/>
            <ac:spMk id="36" creationId="{2DC5A94D-79ED-48F5-9DC5-96CBB507CEC8}"/>
          </ac:spMkLst>
        </pc:spChg>
        <pc:spChg chg="add">
          <ac:chgData name="Deborah Wright" userId="9d1b04a6df0e57f2" providerId="LiveId" clId="{EA044C47-1ABF-4B49-9890-959C444B0A41}" dt="2021-10-08T16:22:18.497" v="1506" actId="26606"/>
          <ac:spMkLst>
            <pc:docMk/>
            <pc:sldMk cId="1336161057" sldId="407"/>
            <ac:spMk id="37" creationId="{93A3D4BE-AF25-4F9A-9C29-1145CCE24A28}"/>
          </ac:spMkLst>
        </pc:spChg>
        <pc:cxnChg chg="add del">
          <ac:chgData name="Deborah Wright" userId="9d1b04a6df0e57f2" providerId="LiveId" clId="{EA044C47-1ABF-4B49-9890-959C444B0A41}" dt="2021-10-08T16:21:10.857" v="1499" actId="26606"/>
          <ac:cxnSpMkLst>
            <pc:docMk/>
            <pc:sldMk cId="1336161057" sldId="407"/>
            <ac:cxnSpMk id="13" creationId="{F7C8EA93-3210-4C62-99E9-153C275E3A87}"/>
          </ac:cxnSpMkLst>
        </pc:cxnChg>
        <pc:cxnChg chg="add del">
          <ac:chgData name="Deborah Wright" userId="9d1b04a6df0e57f2" providerId="LiveId" clId="{EA044C47-1ABF-4B49-9890-959C444B0A41}" dt="2021-10-08T16:21:44.490" v="1501" actId="26606"/>
          <ac:cxnSpMkLst>
            <pc:docMk/>
            <pc:sldMk cId="1336161057" sldId="407"/>
            <ac:cxnSpMk id="18" creationId="{AFA75EE9-0DE4-4982-A870-290AD61EAAD7}"/>
          </ac:cxnSpMkLst>
        </pc:cxnChg>
        <pc:cxnChg chg="add del">
          <ac:chgData name="Deborah Wright" userId="9d1b04a6df0e57f2" providerId="LiveId" clId="{EA044C47-1ABF-4B49-9890-959C444B0A41}" dt="2021-10-08T16:22:05.558" v="1503" actId="26606"/>
          <ac:cxnSpMkLst>
            <pc:docMk/>
            <pc:sldMk cId="1336161057" sldId="407"/>
            <ac:cxnSpMk id="21" creationId="{56020367-4FD5-4596-8E10-C5F095CD8DBF}"/>
          </ac:cxnSpMkLst>
        </pc:cxnChg>
        <pc:cxnChg chg="add del">
          <ac:chgData name="Deborah Wright" userId="9d1b04a6df0e57f2" providerId="LiveId" clId="{EA044C47-1ABF-4B49-9890-959C444B0A41}" dt="2021-10-08T16:22:18.480" v="1505" actId="26606"/>
          <ac:cxnSpMkLst>
            <pc:docMk/>
            <pc:sldMk cId="1336161057" sldId="407"/>
            <ac:cxnSpMk id="31" creationId="{07112B77-14CB-4EA4-AC83-BAC0FD498591}"/>
          </ac:cxnSpMkLst>
        </pc:cxnChg>
      </pc:sldChg>
      <pc:sldChg chg="del">
        <pc:chgData name="Deborah Wright" userId="9d1b04a6df0e57f2" providerId="LiveId" clId="{EA044C47-1ABF-4B49-9890-959C444B0A41}" dt="2021-10-08T15:27:27.996" v="418" actId="2696"/>
        <pc:sldMkLst>
          <pc:docMk/>
          <pc:sldMk cId="2239338559" sldId="407"/>
        </pc:sldMkLst>
      </pc:sldChg>
      <pc:sldChg chg="new del">
        <pc:chgData name="Deborah Wright" userId="9d1b04a6df0e57f2" providerId="LiveId" clId="{EA044C47-1ABF-4B49-9890-959C444B0A41}" dt="2021-10-08T17:25:39.769" v="1530" actId="2696"/>
        <pc:sldMkLst>
          <pc:docMk/>
          <pc:sldMk cId="923380910" sldId="408"/>
        </pc:sldMkLst>
      </pc:sldChg>
      <pc:sldChg chg="addSp delSp modSp new mod setBg">
        <pc:chgData name="Deborah Wright" userId="9d1b04a6df0e57f2" providerId="LiveId" clId="{EA044C47-1ABF-4B49-9890-959C444B0A41}" dt="2021-10-08T23:40:55.281" v="1744"/>
        <pc:sldMkLst>
          <pc:docMk/>
          <pc:sldMk cId="3880796748" sldId="408"/>
        </pc:sldMkLst>
        <pc:spChg chg="add del mod">
          <ac:chgData name="Deborah Wright" userId="9d1b04a6df0e57f2" providerId="LiveId" clId="{EA044C47-1ABF-4B49-9890-959C444B0A41}" dt="2021-10-08T17:31:43.256" v="1712" actId="26606"/>
          <ac:spMkLst>
            <pc:docMk/>
            <pc:sldMk cId="3880796748" sldId="408"/>
            <ac:spMk id="2" creationId="{70ABB8E9-575A-4B6A-A757-75FCA9AFA245}"/>
          </ac:spMkLst>
        </pc:spChg>
        <pc:spChg chg="add del">
          <ac:chgData name="Deborah Wright" userId="9d1b04a6df0e57f2" providerId="LiveId" clId="{EA044C47-1ABF-4B49-9890-959C444B0A41}" dt="2021-10-08T17:31:43.223" v="1711" actId="26606"/>
          <ac:spMkLst>
            <pc:docMk/>
            <pc:sldMk cId="3880796748" sldId="408"/>
            <ac:spMk id="8" creationId="{AE2B703B-46F9-481A-A605-82E2A828C4FA}"/>
          </ac:spMkLst>
        </pc:spChg>
        <pc:spChg chg="add del">
          <ac:chgData name="Deborah Wright" userId="9d1b04a6df0e57f2" providerId="LiveId" clId="{EA044C47-1ABF-4B49-9890-959C444B0A41}" dt="2021-10-08T17:31:43.223" v="1711" actId="26606"/>
          <ac:spMkLst>
            <pc:docMk/>
            <pc:sldMk cId="3880796748" sldId="408"/>
            <ac:spMk id="10" creationId="{F13BE4D7-0C3D-4906-B230-A1C5B4665CCF}"/>
          </ac:spMkLst>
        </pc:spChg>
        <pc:graphicFrameChg chg="add del">
          <ac:chgData name="Deborah Wright" userId="9d1b04a6df0e57f2" providerId="LiveId" clId="{EA044C47-1ABF-4B49-9890-959C444B0A41}" dt="2021-10-08T17:31:43.223" v="1711" actId="26606"/>
          <ac:graphicFrameMkLst>
            <pc:docMk/>
            <pc:sldMk cId="3880796748" sldId="408"/>
            <ac:graphicFrameMk id="4" creationId="{47E98D35-6319-418E-B9BF-2078FE0BB044}"/>
          </ac:graphicFrameMkLst>
        </pc:graphicFrameChg>
        <pc:graphicFrameChg chg="add mod">
          <ac:chgData name="Deborah Wright" userId="9d1b04a6df0e57f2" providerId="LiveId" clId="{EA044C47-1ABF-4B49-9890-959C444B0A41}" dt="2021-10-08T23:40:55.281" v="1744"/>
          <ac:graphicFrameMkLst>
            <pc:docMk/>
            <pc:sldMk cId="3880796748" sldId="408"/>
            <ac:graphicFrameMk id="12" creationId="{D2EABF6A-241D-4FBB-AD58-5FA8BF4095CA}"/>
          </ac:graphicFrameMkLst>
        </pc:graphicFrameChg>
      </pc:sldChg>
      <pc:sldChg chg="addSp modSp new mod ord setBg">
        <pc:chgData name="Deborah Wright" userId="9d1b04a6df0e57f2" providerId="LiveId" clId="{EA044C47-1ABF-4B49-9890-959C444B0A41}" dt="2021-10-08T23:23:37.972" v="1739"/>
        <pc:sldMkLst>
          <pc:docMk/>
          <pc:sldMk cId="436226464" sldId="409"/>
        </pc:sldMkLst>
        <pc:spChg chg="add">
          <ac:chgData name="Deborah Wright" userId="9d1b04a6df0e57f2" providerId="LiveId" clId="{EA044C47-1ABF-4B49-9890-959C444B0A41}" dt="2021-10-08T23:21:55.046" v="1737" actId="26606"/>
          <ac:spMkLst>
            <pc:docMk/>
            <pc:sldMk cId="436226464" sldId="409"/>
            <ac:spMk id="8" creationId="{AB8C311F-7253-4AED-9701-7FC0708C41C7}"/>
          </ac:spMkLst>
        </pc:spChg>
        <pc:spChg chg="add">
          <ac:chgData name="Deborah Wright" userId="9d1b04a6df0e57f2" providerId="LiveId" clId="{EA044C47-1ABF-4B49-9890-959C444B0A41}" dt="2021-10-08T23:21:55.046" v="1737" actId="26606"/>
          <ac:spMkLst>
            <pc:docMk/>
            <pc:sldMk cId="436226464" sldId="409"/>
            <ac:spMk id="10" creationId="{E2384209-CB15-4CDF-9D31-C44FD9A3F20D}"/>
          </ac:spMkLst>
        </pc:spChg>
        <pc:spChg chg="add">
          <ac:chgData name="Deborah Wright" userId="9d1b04a6df0e57f2" providerId="LiveId" clId="{EA044C47-1ABF-4B49-9890-959C444B0A41}" dt="2021-10-08T23:21:55.046" v="1737" actId="26606"/>
          <ac:spMkLst>
            <pc:docMk/>
            <pc:sldMk cId="436226464" sldId="409"/>
            <ac:spMk id="12" creationId="{2633B3B5-CC90-43F0-8714-D31D1F3F0209}"/>
          </ac:spMkLst>
        </pc:spChg>
        <pc:spChg chg="add">
          <ac:chgData name="Deborah Wright" userId="9d1b04a6df0e57f2" providerId="LiveId" clId="{EA044C47-1ABF-4B49-9890-959C444B0A41}" dt="2021-10-08T23:21:55.046" v="1737" actId="26606"/>
          <ac:spMkLst>
            <pc:docMk/>
            <pc:sldMk cId="436226464" sldId="409"/>
            <ac:spMk id="14" creationId="{A8D57A06-A426-446D-B02C-A2DC6B62E45E}"/>
          </ac:spMkLst>
        </pc:spChg>
        <pc:picChg chg="add mod">
          <ac:chgData name="Deborah Wright" userId="9d1b04a6df0e57f2" providerId="LiveId" clId="{EA044C47-1ABF-4B49-9890-959C444B0A41}" dt="2021-10-08T23:21:55.046" v="1737" actId="26606"/>
          <ac:picMkLst>
            <pc:docMk/>
            <pc:sldMk cId="436226464" sldId="409"/>
            <ac:picMk id="3" creationId="{BF57B11D-8952-4C8A-88E0-6F119DBA3208}"/>
          </ac:picMkLst>
        </pc:picChg>
      </pc:sldChg>
      <pc:sldChg chg="new del">
        <pc:chgData name="Deborah Wright" userId="9d1b04a6df0e57f2" providerId="LiveId" clId="{EA044C47-1ABF-4B49-9890-959C444B0A41}" dt="2021-10-09T20:32:51.141" v="1816" actId="2696"/>
        <pc:sldMkLst>
          <pc:docMk/>
          <pc:sldMk cId="535325426" sldId="410"/>
        </pc:sldMkLst>
      </pc:sldChg>
      <pc:sldChg chg="new del">
        <pc:chgData name="Deborah Wright" userId="9d1b04a6df0e57f2" providerId="LiveId" clId="{EA044C47-1ABF-4B49-9890-959C444B0A41}" dt="2021-10-09T20:32:54.855" v="1817" actId="2696"/>
        <pc:sldMkLst>
          <pc:docMk/>
          <pc:sldMk cId="769473651" sldId="411"/>
        </pc:sldMkLst>
      </pc:sldChg>
      <pc:sldChg chg="new del">
        <pc:chgData name="Deborah Wright" userId="9d1b04a6df0e57f2" providerId="LiveId" clId="{EA044C47-1ABF-4B49-9890-959C444B0A41}" dt="2021-10-09T20:32:58.513" v="1818" actId="2696"/>
        <pc:sldMkLst>
          <pc:docMk/>
          <pc:sldMk cId="267959316" sldId="412"/>
        </pc:sldMkLst>
      </pc:sldChg>
      <pc:sldChg chg="new del">
        <pc:chgData name="Deborah Wright" userId="9d1b04a6df0e57f2" providerId="LiveId" clId="{EA044C47-1ABF-4B49-9890-959C444B0A41}" dt="2021-10-09T20:33:03.217" v="1819" actId="2696"/>
        <pc:sldMkLst>
          <pc:docMk/>
          <pc:sldMk cId="1691927925" sldId="413"/>
        </pc:sldMkLst>
      </pc:sldChg>
      <pc:sldMasterChg chg="setBg modSldLayout">
        <pc:chgData name="Deborah Wright" userId="9d1b04a6df0e57f2" providerId="LiveId" clId="{EA044C47-1ABF-4B49-9890-959C444B0A41}" dt="2021-10-08T15:49:32.741" v="757"/>
        <pc:sldMasterMkLst>
          <pc:docMk/>
          <pc:sldMasterMk cId="1287405374" sldId="2147483720"/>
        </pc:sldMasterMkLst>
        <pc:sldLayoutChg chg="setBg">
          <pc:chgData name="Deborah Wright" userId="9d1b04a6df0e57f2" providerId="LiveId" clId="{EA044C47-1ABF-4B49-9890-959C444B0A41}" dt="2021-10-08T15:49:32.741" v="757"/>
          <pc:sldLayoutMkLst>
            <pc:docMk/>
            <pc:sldMasterMk cId="1287405374" sldId="2147483720"/>
            <pc:sldLayoutMk cId="3991774392" sldId="2147483721"/>
          </pc:sldLayoutMkLst>
        </pc:sldLayoutChg>
        <pc:sldLayoutChg chg="setBg">
          <pc:chgData name="Deborah Wright" userId="9d1b04a6df0e57f2" providerId="LiveId" clId="{EA044C47-1ABF-4B49-9890-959C444B0A41}" dt="2021-10-08T15:49:32.741" v="757"/>
          <pc:sldLayoutMkLst>
            <pc:docMk/>
            <pc:sldMasterMk cId="1287405374" sldId="2147483720"/>
            <pc:sldLayoutMk cId="439376970" sldId="2147483722"/>
          </pc:sldLayoutMkLst>
        </pc:sldLayoutChg>
        <pc:sldLayoutChg chg="setBg">
          <pc:chgData name="Deborah Wright" userId="9d1b04a6df0e57f2" providerId="LiveId" clId="{EA044C47-1ABF-4B49-9890-959C444B0A41}" dt="2021-10-08T15:49:32.741" v="757"/>
          <pc:sldLayoutMkLst>
            <pc:docMk/>
            <pc:sldMasterMk cId="1287405374" sldId="2147483720"/>
            <pc:sldLayoutMk cId="20775198" sldId="2147483723"/>
          </pc:sldLayoutMkLst>
        </pc:sldLayoutChg>
        <pc:sldLayoutChg chg="setBg">
          <pc:chgData name="Deborah Wright" userId="9d1b04a6df0e57f2" providerId="LiveId" clId="{EA044C47-1ABF-4B49-9890-959C444B0A41}" dt="2021-10-08T15:49:32.741" v="757"/>
          <pc:sldLayoutMkLst>
            <pc:docMk/>
            <pc:sldMasterMk cId="1287405374" sldId="2147483720"/>
            <pc:sldLayoutMk cId="1384583684" sldId="2147483724"/>
          </pc:sldLayoutMkLst>
        </pc:sldLayoutChg>
        <pc:sldLayoutChg chg="setBg">
          <pc:chgData name="Deborah Wright" userId="9d1b04a6df0e57f2" providerId="LiveId" clId="{EA044C47-1ABF-4B49-9890-959C444B0A41}" dt="2021-10-08T15:49:32.741" v="757"/>
          <pc:sldLayoutMkLst>
            <pc:docMk/>
            <pc:sldMasterMk cId="1287405374" sldId="2147483720"/>
            <pc:sldLayoutMk cId="4237641376" sldId="2147483725"/>
          </pc:sldLayoutMkLst>
        </pc:sldLayoutChg>
        <pc:sldLayoutChg chg="setBg">
          <pc:chgData name="Deborah Wright" userId="9d1b04a6df0e57f2" providerId="LiveId" clId="{EA044C47-1ABF-4B49-9890-959C444B0A41}" dt="2021-10-08T15:49:32.741" v="757"/>
          <pc:sldLayoutMkLst>
            <pc:docMk/>
            <pc:sldMasterMk cId="1287405374" sldId="2147483720"/>
            <pc:sldLayoutMk cId="1845928749" sldId="2147483726"/>
          </pc:sldLayoutMkLst>
        </pc:sldLayoutChg>
        <pc:sldLayoutChg chg="setBg">
          <pc:chgData name="Deborah Wright" userId="9d1b04a6df0e57f2" providerId="LiveId" clId="{EA044C47-1ABF-4B49-9890-959C444B0A41}" dt="2021-10-08T15:49:32.741" v="757"/>
          <pc:sldLayoutMkLst>
            <pc:docMk/>
            <pc:sldMasterMk cId="1287405374" sldId="2147483720"/>
            <pc:sldLayoutMk cId="2652796960" sldId="2147483727"/>
          </pc:sldLayoutMkLst>
        </pc:sldLayoutChg>
        <pc:sldLayoutChg chg="setBg">
          <pc:chgData name="Deborah Wright" userId="9d1b04a6df0e57f2" providerId="LiveId" clId="{EA044C47-1ABF-4B49-9890-959C444B0A41}" dt="2021-10-08T15:49:32.741" v="757"/>
          <pc:sldLayoutMkLst>
            <pc:docMk/>
            <pc:sldMasterMk cId="1287405374" sldId="2147483720"/>
            <pc:sldLayoutMk cId="2446854368" sldId="2147483728"/>
          </pc:sldLayoutMkLst>
        </pc:sldLayoutChg>
        <pc:sldLayoutChg chg="setBg">
          <pc:chgData name="Deborah Wright" userId="9d1b04a6df0e57f2" providerId="LiveId" clId="{EA044C47-1ABF-4B49-9890-959C444B0A41}" dt="2021-10-08T15:49:32.741" v="757"/>
          <pc:sldLayoutMkLst>
            <pc:docMk/>
            <pc:sldMasterMk cId="1287405374" sldId="2147483720"/>
            <pc:sldLayoutMk cId="199719391" sldId="2147483729"/>
          </pc:sldLayoutMkLst>
        </pc:sldLayoutChg>
        <pc:sldLayoutChg chg="setBg">
          <pc:chgData name="Deborah Wright" userId="9d1b04a6df0e57f2" providerId="LiveId" clId="{EA044C47-1ABF-4B49-9890-959C444B0A41}" dt="2021-10-08T15:49:32.741" v="757"/>
          <pc:sldLayoutMkLst>
            <pc:docMk/>
            <pc:sldMasterMk cId="1287405374" sldId="2147483720"/>
            <pc:sldLayoutMk cId="1878346559" sldId="2147483730"/>
          </pc:sldLayoutMkLst>
        </pc:sldLayoutChg>
        <pc:sldLayoutChg chg="setBg">
          <pc:chgData name="Deborah Wright" userId="9d1b04a6df0e57f2" providerId="LiveId" clId="{EA044C47-1ABF-4B49-9890-959C444B0A41}" dt="2021-10-08T15:49:32.741" v="757"/>
          <pc:sldLayoutMkLst>
            <pc:docMk/>
            <pc:sldMasterMk cId="1287405374" sldId="2147483720"/>
            <pc:sldLayoutMk cId="1049417536" sldId="2147483731"/>
          </pc:sldLayoutMkLst>
        </pc:sldLayoutChg>
      </pc:sldMasterChg>
      <pc:sldMasterChg chg="setBg modSldLayout">
        <pc:chgData name="Deborah Wright" userId="9d1b04a6df0e57f2" providerId="LiveId" clId="{EA044C47-1ABF-4B49-9890-959C444B0A41}" dt="2021-10-08T15:49:32.741" v="757"/>
        <pc:sldMasterMkLst>
          <pc:docMk/>
          <pc:sldMasterMk cId="3461607193" sldId="2147483744"/>
        </pc:sldMasterMkLst>
        <pc:sldLayoutChg chg="setBg">
          <pc:chgData name="Deborah Wright" userId="9d1b04a6df0e57f2" providerId="LiveId" clId="{EA044C47-1ABF-4B49-9890-959C444B0A41}" dt="2021-10-08T15:49:32.741" v="757"/>
          <pc:sldLayoutMkLst>
            <pc:docMk/>
            <pc:sldMasterMk cId="3461607193" sldId="2147483744"/>
            <pc:sldLayoutMk cId="4026818034" sldId="2147483745"/>
          </pc:sldLayoutMkLst>
        </pc:sldLayoutChg>
        <pc:sldLayoutChg chg="setBg">
          <pc:chgData name="Deborah Wright" userId="9d1b04a6df0e57f2" providerId="LiveId" clId="{EA044C47-1ABF-4B49-9890-959C444B0A41}" dt="2021-10-08T15:49:32.741" v="757"/>
          <pc:sldLayoutMkLst>
            <pc:docMk/>
            <pc:sldMasterMk cId="3461607193" sldId="2147483744"/>
            <pc:sldLayoutMk cId="3919016048" sldId="2147483746"/>
          </pc:sldLayoutMkLst>
        </pc:sldLayoutChg>
        <pc:sldLayoutChg chg="setBg">
          <pc:chgData name="Deborah Wright" userId="9d1b04a6df0e57f2" providerId="LiveId" clId="{EA044C47-1ABF-4B49-9890-959C444B0A41}" dt="2021-10-08T15:49:32.741" v="757"/>
          <pc:sldLayoutMkLst>
            <pc:docMk/>
            <pc:sldMasterMk cId="3461607193" sldId="2147483744"/>
            <pc:sldLayoutMk cId="1014064688" sldId="2147483747"/>
          </pc:sldLayoutMkLst>
        </pc:sldLayoutChg>
        <pc:sldLayoutChg chg="setBg">
          <pc:chgData name="Deborah Wright" userId="9d1b04a6df0e57f2" providerId="LiveId" clId="{EA044C47-1ABF-4B49-9890-959C444B0A41}" dt="2021-10-08T15:49:32.741" v="757"/>
          <pc:sldLayoutMkLst>
            <pc:docMk/>
            <pc:sldMasterMk cId="3461607193" sldId="2147483744"/>
            <pc:sldLayoutMk cId="2289316621" sldId="2147483748"/>
          </pc:sldLayoutMkLst>
        </pc:sldLayoutChg>
        <pc:sldLayoutChg chg="setBg">
          <pc:chgData name="Deborah Wright" userId="9d1b04a6df0e57f2" providerId="LiveId" clId="{EA044C47-1ABF-4B49-9890-959C444B0A41}" dt="2021-10-08T15:49:32.741" v="757"/>
          <pc:sldLayoutMkLst>
            <pc:docMk/>
            <pc:sldMasterMk cId="3461607193" sldId="2147483744"/>
            <pc:sldLayoutMk cId="1035162213" sldId="2147483749"/>
          </pc:sldLayoutMkLst>
        </pc:sldLayoutChg>
        <pc:sldLayoutChg chg="setBg">
          <pc:chgData name="Deborah Wright" userId="9d1b04a6df0e57f2" providerId="LiveId" clId="{EA044C47-1ABF-4B49-9890-959C444B0A41}" dt="2021-10-08T15:49:32.741" v="757"/>
          <pc:sldLayoutMkLst>
            <pc:docMk/>
            <pc:sldMasterMk cId="3461607193" sldId="2147483744"/>
            <pc:sldLayoutMk cId="3947999652" sldId="2147483750"/>
          </pc:sldLayoutMkLst>
        </pc:sldLayoutChg>
        <pc:sldLayoutChg chg="setBg">
          <pc:chgData name="Deborah Wright" userId="9d1b04a6df0e57f2" providerId="LiveId" clId="{EA044C47-1ABF-4B49-9890-959C444B0A41}" dt="2021-10-08T15:49:32.741" v="757"/>
          <pc:sldLayoutMkLst>
            <pc:docMk/>
            <pc:sldMasterMk cId="3461607193" sldId="2147483744"/>
            <pc:sldLayoutMk cId="327723416" sldId="2147483751"/>
          </pc:sldLayoutMkLst>
        </pc:sldLayoutChg>
        <pc:sldLayoutChg chg="setBg">
          <pc:chgData name="Deborah Wright" userId="9d1b04a6df0e57f2" providerId="LiveId" clId="{EA044C47-1ABF-4B49-9890-959C444B0A41}" dt="2021-10-08T15:49:32.741" v="757"/>
          <pc:sldLayoutMkLst>
            <pc:docMk/>
            <pc:sldMasterMk cId="3461607193" sldId="2147483744"/>
            <pc:sldLayoutMk cId="1030198581" sldId="2147483752"/>
          </pc:sldLayoutMkLst>
        </pc:sldLayoutChg>
        <pc:sldLayoutChg chg="setBg">
          <pc:chgData name="Deborah Wright" userId="9d1b04a6df0e57f2" providerId="LiveId" clId="{EA044C47-1ABF-4B49-9890-959C444B0A41}" dt="2021-10-08T15:49:32.741" v="757"/>
          <pc:sldLayoutMkLst>
            <pc:docMk/>
            <pc:sldMasterMk cId="3461607193" sldId="2147483744"/>
            <pc:sldLayoutMk cId="341075165" sldId="2147483753"/>
          </pc:sldLayoutMkLst>
        </pc:sldLayoutChg>
        <pc:sldLayoutChg chg="setBg">
          <pc:chgData name="Deborah Wright" userId="9d1b04a6df0e57f2" providerId="LiveId" clId="{EA044C47-1ABF-4B49-9890-959C444B0A41}" dt="2021-10-08T15:49:32.741" v="757"/>
          <pc:sldLayoutMkLst>
            <pc:docMk/>
            <pc:sldMasterMk cId="3461607193" sldId="2147483744"/>
            <pc:sldLayoutMk cId="1384000995" sldId="2147483754"/>
          </pc:sldLayoutMkLst>
        </pc:sldLayoutChg>
        <pc:sldLayoutChg chg="setBg">
          <pc:chgData name="Deborah Wright" userId="9d1b04a6df0e57f2" providerId="LiveId" clId="{EA044C47-1ABF-4B49-9890-959C444B0A41}" dt="2021-10-08T15:49:32.741" v="757"/>
          <pc:sldLayoutMkLst>
            <pc:docMk/>
            <pc:sldMasterMk cId="3461607193" sldId="2147483744"/>
            <pc:sldLayoutMk cId="1264800879" sldId="2147483755"/>
          </pc:sldLayoutMkLst>
        </pc:sldLayoutChg>
        <pc:sldLayoutChg chg="setBg">
          <pc:chgData name="Deborah Wright" userId="9d1b04a6df0e57f2" providerId="LiveId" clId="{EA044C47-1ABF-4B49-9890-959C444B0A41}" dt="2021-10-08T15:49:32.741" v="757"/>
          <pc:sldLayoutMkLst>
            <pc:docMk/>
            <pc:sldMasterMk cId="3461607193" sldId="2147483744"/>
            <pc:sldLayoutMk cId="2718476166" sldId="2147483756"/>
          </pc:sldLayoutMkLst>
        </pc:sldLayoutChg>
        <pc:sldLayoutChg chg="setBg">
          <pc:chgData name="Deborah Wright" userId="9d1b04a6df0e57f2" providerId="LiveId" clId="{EA044C47-1ABF-4B49-9890-959C444B0A41}" dt="2021-10-08T15:49:32.741" v="757"/>
          <pc:sldLayoutMkLst>
            <pc:docMk/>
            <pc:sldMasterMk cId="3461607193" sldId="2147483744"/>
            <pc:sldLayoutMk cId="3583365760" sldId="2147483757"/>
          </pc:sldLayoutMkLst>
        </pc:sldLayoutChg>
      </pc:sldMasterChg>
      <pc:sldMasterChg chg="setBg modSldLayout">
        <pc:chgData name="Deborah Wright" userId="9d1b04a6df0e57f2" providerId="LiveId" clId="{EA044C47-1ABF-4B49-9890-959C444B0A41}" dt="2021-10-08T15:49:32.741" v="757"/>
        <pc:sldMasterMkLst>
          <pc:docMk/>
          <pc:sldMasterMk cId="2893707674" sldId="2147483758"/>
        </pc:sldMasterMkLst>
        <pc:sldLayoutChg chg="setBg">
          <pc:chgData name="Deborah Wright" userId="9d1b04a6df0e57f2" providerId="LiveId" clId="{EA044C47-1ABF-4B49-9890-959C444B0A41}" dt="2021-10-08T15:49:32.741" v="757"/>
          <pc:sldLayoutMkLst>
            <pc:docMk/>
            <pc:sldMasterMk cId="2893707674" sldId="2147483758"/>
            <pc:sldLayoutMk cId="4259161680" sldId="2147483759"/>
          </pc:sldLayoutMkLst>
        </pc:sldLayoutChg>
        <pc:sldLayoutChg chg="setBg">
          <pc:chgData name="Deborah Wright" userId="9d1b04a6df0e57f2" providerId="LiveId" clId="{EA044C47-1ABF-4B49-9890-959C444B0A41}" dt="2021-10-08T15:49:32.741" v="757"/>
          <pc:sldLayoutMkLst>
            <pc:docMk/>
            <pc:sldMasterMk cId="2893707674" sldId="2147483758"/>
            <pc:sldLayoutMk cId="42830924" sldId="2147483760"/>
          </pc:sldLayoutMkLst>
        </pc:sldLayoutChg>
        <pc:sldLayoutChg chg="setBg">
          <pc:chgData name="Deborah Wright" userId="9d1b04a6df0e57f2" providerId="LiveId" clId="{EA044C47-1ABF-4B49-9890-959C444B0A41}" dt="2021-10-08T15:49:32.741" v="757"/>
          <pc:sldLayoutMkLst>
            <pc:docMk/>
            <pc:sldMasterMk cId="2893707674" sldId="2147483758"/>
            <pc:sldLayoutMk cId="3450281846" sldId="2147483761"/>
          </pc:sldLayoutMkLst>
        </pc:sldLayoutChg>
        <pc:sldLayoutChg chg="setBg">
          <pc:chgData name="Deborah Wright" userId="9d1b04a6df0e57f2" providerId="LiveId" clId="{EA044C47-1ABF-4B49-9890-959C444B0A41}" dt="2021-10-08T15:49:32.741" v="757"/>
          <pc:sldLayoutMkLst>
            <pc:docMk/>
            <pc:sldMasterMk cId="2893707674" sldId="2147483758"/>
            <pc:sldLayoutMk cId="2918059048" sldId="2147483762"/>
          </pc:sldLayoutMkLst>
        </pc:sldLayoutChg>
        <pc:sldLayoutChg chg="setBg">
          <pc:chgData name="Deborah Wright" userId="9d1b04a6df0e57f2" providerId="LiveId" clId="{EA044C47-1ABF-4B49-9890-959C444B0A41}" dt="2021-10-08T15:49:32.741" v="757"/>
          <pc:sldLayoutMkLst>
            <pc:docMk/>
            <pc:sldMasterMk cId="2893707674" sldId="2147483758"/>
            <pc:sldLayoutMk cId="3012170485" sldId="2147483763"/>
          </pc:sldLayoutMkLst>
        </pc:sldLayoutChg>
        <pc:sldLayoutChg chg="setBg">
          <pc:chgData name="Deborah Wright" userId="9d1b04a6df0e57f2" providerId="LiveId" clId="{EA044C47-1ABF-4B49-9890-959C444B0A41}" dt="2021-10-08T15:49:32.741" v="757"/>
          <pc:sldLayoutMkLst>
            <pc:docMk/>
            <pc:sldMasterMk cId="2893707674" sldId="2147483758"/>
            <pc:sldLayoutMk cId="706997463" sldId="2147483764"/>
          </pc:sldLayoutMkLst>
        </pc:sldLayoutChg>
        <pc:sldLayoutChg chg="setBg">
          <pc:chgData name="Deborah Wright" userId="9d1b04a6df0e57f2" providerId="LiveId" clId="{EA044C47-1ABF-4B49-9890-959C444B0A41}" dt="2021-10-08T15:49:32.741" v="757"/>
          <pc:sldLayoutMkLst>
            <pc:docMk/>
            <pc:sldMasterMk cId="2893707674" sldId="2147483758"/>
            <pc:sldLayoutMk cId="1042917587" sldId="2147483765"/>
          </pc:sldLayoutMkLst>
        </pc:sldLayoutChg>
        <pc:sldLayoutChg chg="setBg">
          <pc:chgData name="Deborah Wright" userId="9d1b04a6df0e57f2" providerId="LiveId" clId="{EA044C47-1ABF-4B49-9890-959C444B0A41}" dt="2021-10-08T15:49:32.741" v="757"/>
          <pc:sldLayoutMkLst>
            <pc:docMk/>
            <pc:sldMasterMk cId="2893707674" sldId="2147483758"/>
            <pc:sldLayoutMk cId="4048113203" sldId="2147483766"/>
          </pc:sldLayoutMkLst>
        </pc:sldLayoutChg>
        <pc:sldLayoutChg chg="setBg">
          <pc:chgData name="Deborah Wright" userId="9d1b04a6df0e57f2" providerId="LiveId" clId="{EA044C47-1ABF-4B49-9890-959C444B0A41}" dt="2021-10-08T15:49:32.741" v="757"/>
          <pc:sldLayoutMkLst>
            <pc:docMk/>
            <pc:sldMasterMk cId="2893707674" sldId="2147483758"/>
            <pc:sldLayoutMk cId="170538533" sldId="2147483767"/>
          </pc:sldLayoutMkLst>
        </pc:sldLayoutChg>
        <pc:sldLayoutChg chg="setBg">
          <pc:chgData name="Deborah Wright" userId="9d1b04a6df0e57f2" providerId="LiveId" clId="{EA044C47-1ABF-4B49-9890-959C444B0A41}" dt="2021-10-08T15:49:32.741" v="757"/>
          <pc:sldLayoutMkLst>
            <pc:docMk/>
            <pc:sldMasterMk cId="2893707674" sldId="2147483758"/>
            <pc:sldLayoutMk cId="4001035233" sldId="2147483768"/>
          </pc:sldLayoutMkLst>
        </pc:sldLayoutChg>
        <pc:sldLayoutChg chg="setBg">
          <pc:chgData name="Deborah Wright" userId="9d1b04a6df0e57f2" providerId="LiveId" clId="{EA044C47-1ABF-4B49-9890-959C444B0A41}" dt="2021-10-08T15:49:32.741" v="757"/>
          <pc:sldLayoutMkLst>
            <pc:docMk/>
            <pc:sldMasterMk cId="2893707674" sldId="2147483758"/>
            <pc:sldLayoutMk cId="1135934971" sldId="2147483769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FC36BE-71E6-480C-A2E1-0C4871C01187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3B142C7-60EE-486A-B058-B7B48AA6834B}">
      <dgm:prSet/>
      <dgm:spPr/>
      <dgm:t>
        <a:bodyPr/>
        <a:lstStyle/>
        <a:p>
          <a:r>
            <a:rPr lang="en-US" dirty="0"/>
            <a:t>All in the Family</a:t>
          </a:r>
        </a:p>
      </dgm:t>
    </dgm:pt>
    <dgm:pt modelId="{7113E7AD-34AF-4500-8510-83CEAC0F7E8E}" type="parTrans" cxnId="{E30E0099-415F-43C4-B5E5-B6F8CC620D15}">
      <dgm:prSet/>
      <dgm:spPr/>
      <dgm:t>
        <a:bodyPr/>
        <a:lstStyle/>
        <a:p>
          <a:endParaRPr lang="en-US"/>
        </a:p>
      </dgm:t>
    </dgm:pt>
    <dgm:pt modelId="{1960EB00-52D2-4E4A-BFAB-6250338642ED}" type="sibTrans" cxnId="{E30E0099-415F-43C4-B5E5-B6F8CC620D15}">
      <dgm:prSet/>
      <dgm:spPr/>
      <dgm:t>
        <a:bodyPr/>
        <a:lstStyle/>
        <a:p>
          <a:endParaRPr lang="en-US"/>
        </a:p>
      </dgm:t>
    </dgm:pt>
    <dgm:pt modelId="{893EF537-BFCD-4586-AB8A-F584601AEFE0}">
      <dgm:prSet/>
      <dgm:spPr/>
      <dgm:t>
        <a:bodyPr/>
        <a:lstStyle/>
        <a:p>
          <a:r>
            <a:rPr lang="en-US" dirty="0"/>
            <a:t>Religion in America – </a:t>
          </a:r>
        </a:p>
        <a:p>
          <a:r>
            <a:rPr lang="en-US" dirty="0"/>
            <a:t>the NONES &amp; the DONES</a:t>
          </a:r>
        </a:p>
      </dgm:t>
    </dgm:pt>
    <dgm:pt modelId="{17339EFB-D25E-4B5B-B41C-8B7C38B4856B}" type="parTrans" cxnId="{B224C833-D562-4698-B29E-9D06FD9BA2F4}">
      <dgm:prSet/>
      <dgm:spPr/>
      <dgm:t>
        <a:bodyPr/>
        <a:lstStyle/>
        <a:p>
          <a:endParaRPr lang="en-US"/>
        </a:p>
      </dgm:t>
    </dgm:pt>
    <dgm:pt modelId="{F5360357-09AC-4C61-AF7D-80B49B0CE80E}" type="sibTrans" cxnId="{B224C833-D562-4698-B29E-9D06FD9BA2F4}">
      <dgm:prSet/>
      <dgm:spPr/>
      <dgm:t>
        <a:bodyPr/>
        <a:lstStyle/>
        <a:p>
          <a:endParaRPr lang="en-US"/>
        </a:p>
      </dgm:t>
    </dgm:pt>
    <dgm:pt modelId="{C2E0BA3E-FCEE-446B-AE2F-C2B01B265C9D}">
      <dgm:prSet/>
      <dgm:spPr/>
      <dgm:t>
        <a:bodyPr/>
        <a:lstStyle/>
        <a:p>
          <a:r>
            <a:rPr lang="en-US" dirty="0"/>
            <a:t>Growth of the Non-Joiner Generations</a:t>
          </a:r>
        </a:p>
      </dgm:t>
    </dgm:pt>
    <dgm:pt modelId="{71866229-BEEE-45CB-A663-55F740DB9A15}" type="parTrans" cxnId="{CCE1EBC7-9F04-4D6E-9194-3C7B3DA411B1}">
      <dgm:prSet/>
      <dgm:spPr/>
      <dgm:t>
        <a:bodyPr/>
        <a:lstStyle/>
        <a:p>
          <a:endParaRPr lang="en-US"/>
        </a:p>
      </dgm:t>
    </dgm:pt>
    <dgm:pt modelId="{FD8DDFC3-37D8-4BFE-9FC5-FD7E1BF85140}" type="sibTrans" cxnId="{CCE1EBC7-9F04-4D6E-9194-3C7B3DA411B1}">
      <dgm:prSet/>
      <dgm:spPr/>
      <dgm:t>
        <a:bodyPr/>
        <a:lstStyle/>
        <a:p>
          <a:endParaRPr lang="en-US"/>
        </a:p>
      </dgm:t>
    </dgm:pt>
    <dgm:pt modelId="{4C725F77-7859-489F-B3AA-8F9BF70192F8}">
      <dgm:prSet/>
      <dgm:spPr/>
      <dgm:t>
        <a:bodyPr/>
        <a:lstStyle/>
        <a:p>
          <a:r>
            <a:rPr lang="en-US"/>
            <a:t>Christianity – “the Brand”</a:t>
          </a:r>
        </a:p>
      </dgm:t>
    </dgm:pt>
    <dgm:pt modelId="{D61E12EB-C0B7-49E9-9B71-EA78EF4F01CA}" type="parTrans" cxnId="{849FEFD7-9FDB-4509-92AE-0D44950B37CA}">
      <dgm:prSet/>
      <dgm:spPr/>
      <dgm:t>
        <a:bodyPr/>
        <a:lstStyle/>
        <a:p>
          <a:endParaRPr lang="en-US"/>
        </a:p>
      </dgm:t>
    </dgm:pt>
    <dgm:pt modelId="{62B2D7F3-0396-449D-A128-AB56F1C81652}" type="sibTrans" cxnId="{849FEFD7-9FDB-4509-92AE-0D44950B37CA}">
      <dgm:prSet/>
      <dgm:spPr/>
      <dgm:t>
        <a:bodyPr/>
        <a:lstStyle/>
        <a:p>
          <a:endParaRPr lang="en-US"/>
        </a:p>
      </dgm:t>
    </dgm:pt>
    <dgm:pt modelId="{88E46E61-91FE-4A1B-B1C4-D8C7D0167CC3}">
      <dgm:prSet/>
      <dgm:spPr/>
      <dgm:t>
        <a:bodyPr/>
        <a:lstStyle/>
        <a:p>
          <a:r>
            <a:rPr lang="en-US" dirty="0"/>
            <a:t>22 churches close in America every DAY!</a:t>
          </a:r>
        </a:p>
      </dgm:t>
    </dgm:pt>
    <dgm:pt modelId="{D1A5C42C-5488-430A-905B-AEB83D528259}" type="parTrans" cxnId="{B725E7C6-9452-451D-9B5C-15429B406328}">
      <dgm:prSet/>
      <dgm:spPr/>
      <dgm:t>
        <a:bodyPr/>
        <a:lstStyle/>
        <a:p>
          <a:endParaRPr lang="en-US"/>
        </a:p>
      </dgm:t>
    </dgm:pt>
    <dgm:pt modelId="{23E5BE55-2F32-4E6A-9F38-045D472C5854}" type="sibTrans" cxnId="{B725E7C6-9452-451D-9B5C-15429B406328}">
      <dgm:prSet/>
      <dgm:spPr/>
      <dgm:t>
        <a:bodyPr/>
        <a:lstStyle/>
        <a:p>
          <a:endParaRPr lang="en-US"/>
        </a:p>
      </dgm:t>
    </dgm:pt>
    <dgm:pt modelId="{4D125F3F-9CC8-4C6A-83D4-A88D8955EC70}">
      <dgm:prSet/>
      <dgm:spPr/>
      <dgm:t>
        <a:bodyPr/>
        <a:lstStyle/>
        <a:p>
          <a:r>
            <a:rPr lang="en-US"/>
            <a:t>The Sunday-centric Syndrome</a:t>
          </a:r>
        </a:p>
      </dgm:t>
    </dgm:pt>
    <dgm:pt modelId="{D44D26FF-99AB-4656-9D41-F14381AE8F30}" type="parTrans" cxnId="{2B3FACB5-D8E7-4DE0-A218-C275D39288C2}">
      <dgm:prSet/>
      <dgm:spPr/>
      <dgm:t>
        <a:bodyPr/>
        <a:lstStyle/>
        <a:p>
          <a:endParaRPr lang="en-US"/>
        </a:p>
      </dgm:t>
    </dgm:pt>
    <dgm:pt modelId="{087BD7E2-3F1E-4429-BF41-7E0758D945FF}" type="sibTrans" cxnId="{2B3FACB5-D8E7-4DE0-A218-C275D39288C2}">
      <dgm:prSet/>
      <dgm:spPr/>
      <dgm:t>
        <a:bodyPr/>
        <a:lstStyle/>
        <a:p>
          <a:endParaRPr lang="en-US"/>
        </a:p>
      </dgm:t>
    </dgm:pt>
    <dgm:pt modelId="{13AAC291-B577-45C9-ABB3-54084423C0BA}" type="pres">
      <dgm:prSet presAssocID="{3BFC36BE-71E6-480C-A2E1-0C4871C01187}" presName="vert0" presStyleCnt="0">
        <dgm:presLayoutVars>
          <dgm:dir/>
          <dgm:animOne val="branch"/>
          <dgm:animLvl val="lvl"/>
        </dgm:presLayoutVars>
      </dgm:prSet>
      <dgm:spPr/>
    </dgm:pt>
    <dgm:pt modelId="{4ED6125C-B68A-4520-AF13-B33FEECC2236}" type="pres">
      <dgm:prSet presAssocID="{63B142C7-60EE-486A-B058-B7B48AA6834B}" presName="thickLine" presStyleLbl="alignNode1" presStyleIdx="0" presStyleCnt="6"/>
      <dgm:spPr/>
    </dgm:pt>
    <dgm:pt modelId="{092B5ABE-736B-4953-B068-FCCAB2D9C42E}" type="pres">
      <dgm:prSet presAssocID="{63B142C7-60EE-486A-B058-B7B48AA6834B}" presName="horz1" presStyleCnt="0"/>
      <dgm:spPr/>
    </dgm:pt>
    <dgm:pt modelId="{591FB03F-712A-4DB5-A18D-653428EA3262}" type="pres">
      <dgm:prSet presAssocID="{63B142C7-60EE-486A-B058-B7B48AA6834B}" presName="tx1" presStyleLbl="revTx" presStyleIdx="0" presStyleCnt="6"/>
      <dgm:spPr/>
    </dgm:pt>
    <dgm:pt modelId="{62B7ADCF-7730-4F8B-BF60-B065893AEAEA}" type="pres">
      <dgm:prSet presAssocID="{63B142C7-60EE-486A-B058-B7B48AA6834B}" presName="vert1" presStyleCnt="0"/>
      <dgm:spPr/>
    </dgm:pt>
    <dgm:pt modelId="{3EBDE1D2-8324-449B-A5FA-80632DEAA1BE}" type="pres">
      <dgm:prSet presAssocID="{893EF537-BFCD-4586-AB8A-F584601AEFE0}" presName="thickLine" presStyleLbl="alignNode1" presStyleIdx="1" presStyleCnt="6"/>
      <dgm:spPr/>
    </dgm:pt>
    <dgm:pt modelId="{82880583-B8A9-4B9F-8318-DADA4CC046B9}" type="pres">
      <dgm:prSet presAssocID="{893EF537-BFCD-4586-AB8A-F584601AEFE0}" presName="horz1" presStyleCnt="0"/>
      <dgm:spPr/>
    </dgm:pt>
    <dgm:pt modelId="{341271B9-15D3-40A3-B2E7-4C7CA24A657E}" type="pres">
      <dgm:prSet presAssocID="{893EF537-BFCD-4586-AB8A-F584601AEFE0}" presName="tx1" presStyleLbl="revTx" presStyleIdx="1" presStyleCnt="6"/>
      <dgm:spPr/>
    </dgm:pt>
    <dgm:pt modelId="{60E80661-58F5-4EF0-AE7F-6535626C4534}" type="pres">
      <dgm:prSet presAssocID="{893EF537-BFCD-4586-AB8A-F584601AEFE0}" presName="vert1" presStyleCnt="0"/>
      <dgm:spPr/>
    </dgm:pt>
    <dgm:pt modelId="{76BE2013-526B-442C-A0B4-D6AB77D4CECF}" type="pres">
      <dgm:prSet presAssocID="{C2E0BA3E-FCEE-446B-AE2F-C2B01B265C9D}" presName="thickLine" presStyleLbl="alignNode1" presStyleIdx="2" presStyleCnt="6"/>
      <dgm:spPr/>
    </dgm:pt>
    <dgm:pt modelId="{D422892B-3469-4F09-86AB-017EA8F9EF68}" type="pres">
      <dgm:prSet presAssocID="{C2E0BA3E-FCEE-446B-AE2F-C2B01B265C9D}" presName="horz1" presStyleCnt="0"/>
      <dgm:spPr/>
    </dgm:pt>
    <dgm:pt modelId="{D1959832-E211-41DB-BBA4-922D1F978ABD}" type="pres">
      <dgm:prSet presAssocID="{C2E0BA3E-FCEE-446B-AE2F-C2B01B265C9D}" presName="tx1" presStyleLbl="revTx" presStyleIdx="2" presStyleCnt="6"/>
      <dgm:spPr/>
    </dgm:pt>
    <dgm:pt modelId="{67E01EEF-8409-45C1-B9DA-1C8D4D76810C}" type="pres">
      <dgm:prSet presAssocID="{C2E0BA3E-FCEE-446B-AE2F-C2B01B265C9D}" presName="vert1" presStyleCnt="0"/>
      <dgm:spPr/>
    </dgm:pt>
    <dgm:pt modelId="{11F5AA69-B405-4331-B80B-58C663D53009}" type="pres">
      <dgm:prSet presAssocID="{4C725F77-7859-489F-B3AA-8F9BF70192F8}" presName="thickLine" presStyleLbl="alignNode1" presStyleIdx="3" presStyleCnt="6"/>
      <dgm:spPr/>
    </dgm:pt>
    <dgm:pt modelId="{C28AB033-E118-4643-B6D1-C1C1DDF5EA9C}" type="pres">
      <dgm:prSet presAssocID="{4C725F77-7859-489F-B3AA-8F9BF70192F8}" presName="horz1" presStyleCnt="0"/>
      <dgm:spPr/>
    </dgm:pt>
    <dgm:pt modelId="{E57A35BE-AC0C-4EA6-A4A7-6E86F14A9B72}" type="pres">
      <dgm:prSet presAssocID="{4C725F77-7859-489F-B3AA-8F9BF70192F8}" presName="tx1" presStyleLbl="revTx" presStyleIdx="3" presStyleCnt="6"/>
      <dgm:spPr/>
    </dgm:pt>
    <dgm:pt modelId="{E05D5358-9A91-4FFA-B11F-253D43645FB3}" type="pres">
      <dgm:prSet presAssocID="{4C725F77-7859-489F-B3AA-8F9BF70192F8}" presName="vert1" presStyleCnt="0"/>
      <dgm:spPr/>
    </dgm:pt>
    <dgm:pt modelId="{C691AD88-2B4B-408D-8D9F-7B9C1F5CB5C5}" type="pres">
      <dgm:prSet presAssocID="{88E46E61-91FE-4A1B-B1C4-D8C7D0167CC3}" presName="thickLine" presStyleLbl="alignNode1" presStyleIdx="4" presStyleCnt="6"/>
      <dgm:spPr/>
    </dgm:pt>
    <dgm:pt modelId="{3275248E-618A-46DA-A8B6-136199B7ED5B}" type="pres">
      <dgm:prSet presAssocID="{88E46E61-91FE-4A1B-B1C4-D8C7D0167CC3}" presName="horz1" presStyleCnt="0"/>
      <dgm:spPr/>
    </dgm:pt>
    <dgm:pt modelId="{EDAE1AE1-73CD-4511-B231-2631A88C80C1}" type="pres">
      <dgm:prSet presAssocID="{88E46E61-91FE-4A1B-B1C4-D8C7D0167CC3}" presName="tx1" presStyleLbl="revTx" presStyleIdx="4" presStyleCnt="6"/>
      <dgm:spPr/>
    </dgm:pt>
    <dgm:pt modelId="{DA18990A-53F3-4579-B1A3-A1CB58C6D40A}" type="pres">
      <dgm:prSet presAssocID="{88E46E61-91FE-4A1B-B1C4-D8C7D0167CC3}" presName="vert1" presStyleCnt="0"/>
      <dgm:spPr/>
    </dgm:pt>
    <dgm:pt modelId="{C1A03030-BB67-4A4F-B60D-6B7008A9E49F}" type="pres">
      <dgm:prSet presAssocID="{4D125F3F-9CC8-4C6A-83D4-A88D8955EC70}" presName="thickLine" presStyleLbl="alignNode1" presStyleIdx="5" presStyleCnt="6"/>
      <dgm:spPr/>
    </dgm:pt>
    <dgm:pt modelId="{203DEB4E-BBCE-4A35-8A52-917034033CC2}" type="pres">
      <dgm:prSet presAssocID="{4D125F3F-9CC8-4C6A-83D4-A88D8955EC70}" presName="horz1" presStyleCnt="0"/>
      <dgm:spPr/>
    </dgm:pt>
    <dgm:pt modelId="{B72F64FA-068F-4BCC-AC02-50E41B5D4702}" type="pres">
      <dgm:prSet presAssocID="{4D125F3F-9CC8-4C6A-83D4-A88D8955EC70}" presName="tx1" presStyleLbl="revTx" presStyleIdx="5" presStyleCnt="6"/>
      <dgm:spPr/>
    </dgm:pt>
    <dgm:pt modelId="{732C47E8-7B62-4124-96FA-7F7121FA2991}" type="pres">
      <dgm:prSet presAssocID="{4D125F3F-9CC8-4C6A-83D4-A88D8955EC70}" presName="vert1" presStyleCnt="0"/>
      <dgm:spPr/>
    </dgm:pt>
  </dgm:ptLst>
  <dgm:cxnLst>
    <dgm:cxn modelId="{496EC919-4909-46FC-8B63-1481356B475B}" type="presOf" srcId="{63B142C7-60EE-486A-B058-B7B48AA6834B}" destId="{591FB03F-712A-4DB5-A18D-653428EA3262}" srcOrd="0" destOrd="0" presId="urn:microsoft.com/office/officeart/2008/layout/LinedList"/>
    <dgm:cxn modelId="{B224C833-D562-4698-B29E-9D06FD9BA2F4}" srcId="{3BFC36BE-71E6-480C-A2E1-0C4871C01187}" destId="{893EF537-BFCD-4586-AB8A-F584601AEFE0}" srcOrd="1" destOrd="0" parTransId="{17339EFB-D25E-4B5B-B41C-8B7C38B4856B}" sibTransId="{F5360357-09AC-4C61-AF7D-80B49B0CE80E}"/>
    <dgm:cxn modelId="{D3113A40-135A-4DF1-87D0-677948DAB308}" type="presOf" srcId="{893EF537-BFCD-4586-AB8A-F584601AEFE0}" destId="{341271B9-15D3-40A3-B2E7-4C7CA24A657E}" srcOrd="0" destOrd="0" presId="urn:microsoft.com/office/officeart/2008/layout/LinedList"/>
    <dgm:cxn modelId="{D863DB5B-4B44-49A2-BA39-CFBA4313A2C1}" type="presOf" srcId="{C2E0BA3E-FCEE-446B-AE2F-C2B01B265C9D}" destId="{D1959832-E211-41DB-BBA4-922D1F978ABD}" srcOrd="0" destOrd="0" presId="urn:microsoft.com/office/officeart/2008/layout/LinedList"/>
    <dgm:cxn modelId="{E30E0099-415F-43C4-B5E5-B6F8CC620D15}" srcId="{3BFC36BE-71E6-480C-A2E1-0C4871C01187}" destId="{63B142C7-60EE-486A-B058-B7B48AA6834B}" srcOrd="0" destOrd="0" parTransId="{7113E7AD-34AF-4500-8510-83CEAC0F7E8E}" sibTransId="{1960EB00-52D2-4E4A-BFAB-6250338642ED}"/>
    <dgm:cxn modelId="{6078539A-C696-4BE3-A86F-67F65E455682}" type="presOf" srcId="{4D125F3F-9CC8-4C6A-83D4-A88D8955EC70}" destId="{B72F64FA-068F-4BCC-AC02-50E41B5D4702}" srcOrd="0" destOrd="0" presId="urn:microsoft.com/office/officeart/2008/layout/LinedList"/>
    <dgm:cxn modelId="{FFF770AD-821A-4F48-8A8A-FB8CAA005F6B}" type="presOf" srcId="{88E46E61-91FE-4A1B-B1C4-D8C7D0167CC3}" destId="{EDAE1AE1-73CD-4511-B231-2631A88C80C1}" srcOrd="0" destOrd="0" presId="urn:microsoft.com/office/officeart/2008/layout/LinedList"/>
    <dgm:cxn modelId="{2B3FACB5-D8E7-4DE0-A218-C275D39288C2}" srcId="{3BFC36BE-71E6-480C-A2E1-0C4871C01187}" destId="{4D125F3F-9CC8-4C6A-83D4-A88D8955EC70}" srcOrd="5" destOrd="0" parTransId="{D44D26FF-99AB-4656-9D41-F14381AE8F30}" sibTransId="{087BD7E2-3F1E-4429-BF41-7E0758D945FF}"/>
    <dgm:cxn modelId="{B725E7C6-9452-451D-9B5C-15429B406328}" srcId="{3BFC36BE-71E6-480C-A2E1-0C4871C01187}" destId="{88E46E61-91FE-4A1B-B1C4-D8C7D0167CC3}" srcOrd="4" destOrd="0" parTransId="{D1A5C42C-5488-430A-905B-AEB83D528259}" sibTransId="{23E5BE55-2F32-4E6A-9F38-045D472C5854}"/>
    <dgm:cxn modelId="{CCE1EBC7-9F04-4D6E-9194-3C7B3DA411B1}" srcId="{3BFC36BE-71E6-480C-A2E1-0C4871C01187}" destId="{C2E0BA3E-FCEE-446B-AE2F-C2B01B265C9D}" srcOrd="2" destOrd="0" parTransId="{71866229-BEEE-45CB-A663-55F740DB9A15}" sibTransId="{FD8DDFC3-37D8-4BFE-9FC5-FD7E1BF85140}"/>
    <dgm:cxn modelId="{849FEFD7-9FDB-4509-92AE-0D44950B37CA}" srcId="{3BFC36BE-71E6-480C-A2E1-0C4871C01187}" destId="{4C725F77-7859-489F-B3AA-8F9BF70192F8}" srcOrd="3" destOrd="0" parTransId="{D61E12EB-C0B7-49E9-9B71-EA78EF4F01CA}" sibTransId="{62B2D7F3-0396-449D-A128-AB56F1C81652}"/>
    <dgm:cxn modelId="{D118CDE5-34D5-46FA-B973-9085C36F2178}" type="presOf" srcId="{4C725F77-7859-489F-B3AA-8F9BF70192F8}" destId="{E57A35BE-AC0C-4EA6-A4A7-6E86F14A9B72}" srcOrd="0" destOrd="0" presId="urn:microsoft.com/office/officeart/2008/layout/LinedList"/>
    <dgm:cxn modelId="{B56399E9-5A25-40CA-B4DB-F8D4C9AA69BD}" type="presOf" srcId="{3BFC36BE-71E6-480C-A2E1-0C4871C01187}" destId="{13AAC291-B577-45C9-ABB3-54084423C0BA}" srcOrd="0" destOrd="0" presId="urn:microsoft.com/office/officeart/2008/layout/LinedList"/>
    <dgm:cxn modelId="{43C70516-7440-4C0C-AF89-FB6A8E056048}" type="presParOf" srcId="{13AAC291-B577-45C9-ABB3-54084423C0BA}" destId="{4ED6125C-B68A-4520-AF13-B33FEECC2236}" srcOrd="0" destOrd="0" presId="urn:microsoft.com/office/officeart/2008/layout/LinedList"/>
    <dgm:cxn modelId="{1A5B0FA5-D269-4FBB-8DBF-F395AB5DD190}" type="presParOf" srcId="{13AAC291-B577-45C9-ABB3-54084423C0BA}" destId="{092B5ABE-736B-4953-B068-FCCAB2D9C42E}" srcOrd="1" destOrd="0" presId="urn:microsoft.com/office/officeart/2008/layout/LinedList"/>
    <dgm:cxn modelId="{FBAF78C2-C466-4D97-958E-03A1C4ACE8D9}" type="presParOf" srcId="{092B5ABE-736B-4953-B068-FCCAB2D9C42E}" destId="{591FB03F-712A-4DB5-A18D-653428EA3262}" srcOrd="0" destOrd="0" presId="urn:microsoft.com/office/officeart/2008/layout/LinedList"/>
    <dgm:cxn modelId="{E2677205-0A8E-4B89-95C9-6E3865E7BE6E}" type="presParOf" srcId="{092B5ABE-736B-4953-B068-FCCAB2D9C42E}" destId="{62B7ADCF-7730-4F8B-BF60-B065893AEAEA}" srcOrd="1" destOrd="0" presId="urn:microsoft.com/office/officeart/2008/layout/LinedList"/>
    <dgm:cxn modelId="{666EC43A-AC15-49B4-B588-F4995A876813}" type="presParOf" srcId="{13AAC291-B577-45C9-ABB3-54084423C0BA}" destId="{3EBDE1D2-8324-449B-A5FA-80632DEAA1BE}" srcOrd="2" destOrd="0" presId="urn:microsoft.com/office/officeart/2008/layout/LinedList"/>
    <dgm:cxn modelId="{DED3FC19-224A-4EA6-83D8-263B35C86D13}" type="presParOf" srcId="{13AAC291-B577-45C9-ABB3-54084423C0BA}" destId="{82880583-B8A9-4B9F-8318-DADA4CC046B9}" srcOrd="3" destOrd="0" presId="urn:microsoft.com/office/officeart/2008/layout/LinedList"/>
    <dgm:cxn modelId="{81F11D46-A668-4F3B-8400-0A710AC22EB5}" type="presParOf" srcId="{82880583-B8A9-4B9F-8318-DADA4CC046B9}" destId="{341271B9-15D3-40A3-B2E7-4C7CA24A657E}" srcOrd="0" destOrd="0" presId="urn:microsoft.com/office/officeart/2008/layout/LinedList"/>
    <dgm:cxn modelId="{BC93BA0E-5641-4C27-B92C-EDE108C902E0}" type="presParOf" srcId="{82880583-B8A9-4B9F-8318-DADA4CC046B9}" destId="{60E80661-58F5-4EF0-AE7F-6535626C4534}" srcOrd="1" destOrd="0" presId="urn:microsoft.com/office/officeart/2008/layout/LinedList"/>
    <dgm:cxn modelId="{8E61D746-89EA-48AB-9BF2-39926DC07347}" type="presParOf" srcId="{13AAC291-B577-45C9-ABB3-54084423C0BA}" destId="{76BE2013-526B-442C-A0B4-D6AB77D4CECF}" srcOrd="4" destOrd="0" presId="urn:microsoft.com/office/officeart/2008/layout/LinedList"/>
    <dgm:cxn modelId="{FD900AAC-60A4-421D-9C7F-47C0AFD2B1D0}" type="presParOf" srcId="{13AAC291-B577-45C9-ABB3-54084423C0BA}" destId="{D422892B-3469-4F09-86AB-017EA8F9EF68}" srcOrd="5" destOrd="0" presId="urn:microsoft.com/office/officeart/2008/layout/LinedList"/>
    <dgm:cxn modelId="{17934D9B-3DD2-4BC8-AE4C-ADE9AEA38D48}" type="presParOf" srcId="{D422892B-3469-4F09-86AB-017EA8F9EF68}" destId="{D1959832-E211-41DB-BBA4-922D1F978ABD}" srcOrd="0" destOrd="0" presId="urn:microsoft.com/office/officeart/2008/layout/LinedList"/>
    <dgm:cxn modelId="{1F17A925-D95C-45FB-A52D-30CDF21339B2}" type="presParOf" srcId="{D422892B-3469-4F09-86AB-017EA8F9EF68}" destId="{67E01EEF-8409-45C1-B9DA-1C8D4D76810C}" srcOrd="1" destOrd="0" presId="urn:microsoft.com/office/officeart/2008/layout/LinedList"/>
    <dgm:cxn modelId="{DB08DE70-83F2-490A-B9D2-2874B3877F66}" type="presParOf" srcId="{13AAC291-B577-45C9-ABB3-54084423C0BA}" destId="{11F5AA69-B405-4331-B80B-58C663D53009}" srcOrd="6" destOrd="0" presId="urn:microsoft.com/office/officeart/2008/layout/LinedList"/>
    <dgm:cxn modelId="{8895C911-FB9E-4554-876F-6DD31339BDED}" type="presParOf" srcId="{13AAC291-B577-45C9-ABB3-54084423C0BA}" destId="{C28AB033-E118-4643-B6D1-C1C1DDF5EA9C}" srcOrd="7" destOrd="0" presId="urn:microsoft.com/office/officeart/2008/layout/LinedList"/>
    <dgm:cxn modelId="{060736FA-7212-4927-AA7B-5097A0BB63D5}" type="presParOf" srcId="{C28AB033-E118-4643-B6D1-C1C1DDF5EA9C}" destId="{E57A35BE-AC0C-4EA6-A4A7-6E86F14A9B72}" srcOrd="0" destOrd="0" presId="urn:microsoft.com/office/officeart/2008/layout/LinedList"/>
    <dgm:cxn modelId="{D9214273-2576-458D-A311-24DF9EFC63D1}" type="presParOf" srcId="{C28AB033-E118-4643-B6D1-C1C1DDF5EA9C}" destId="{E05D5358-9A91-4FFA-B11F-253D43645FB3}" srcOrd="1" destOrd="0" presId="urn:microsoft.com/office/officeart/2008/layout/LinedList"/>
    <dgm:cxn modelId="{C29B3DDB-8EA8-401B-82D7-6782DD1B71F2}" type="presParOf" srcId="{13AAC291-B577-45C9-ABB3-54084423C0BA}" destId="{C691AD88-2B4B-408D-8D9F-7B9C1F5CB5C5}" srcOrd="8" destOrd="0" presId="urn:microsoft.com/office/officeart/2008/layout/LinedList"/>
    <dgm:cxn modelId="{E9388FC6-0044-452C-9240-008209EDF4F4}" type="presParOf" srcId="{13AAC291-B577-45C9-ABB3-54084423C0BA}" destId="{3275248E-618A-46DA-A8B6-136199B7ED5B}" srcOrd="9" destOrd="0" presId="urn:microsoft.com/office/officeart/2008/layout/LinedList"/>
    <dgm:cxn modelId="{C19289C0-2F14-400F-914A-ABA1F84F6C14}" type="presParOf" srcId="{3275248E-618A-46DA-A8B6-136199B7ED5B}" destId="{EDAE1AE1-73CD-4511-B231-2631A88C80C1}" srcOrd="0" destOrd="0" presId="urn:microsoft.com/office/officeart/2008/layout/LinedList"/>
    <dgm:cxn modelId="{D19C4D3F-1AA1-4E4A-97DD-D66AF1A289E3}" type="presParOf" srcId="{3275248E-618A-46DA-A8B6-136199B7ED5B}" destId="{DA18990A-53F3-4579-B1A3-A1CB58C6D40A}" srcOrd="1" destOrd="0" presId="urn:microsoft.com/office/officeart/2008/layout/LinedList"/>
    <dgm:cxn modelId="{9D1AD58A-2146-40B7-8DFD-1CA8EA4EDCBE}" type="presParOf" srcId="{13AAC291-B577-45C9-ABB3-54084423C0BA}" destId="{C1A03030-BB67-4A4F-B60D-6B7008A9E49F}" srcOrd="10" destOrd="0" presId="urn:microsoft.com/office/officeart/2008/layout/LinedList"/>
    <dgm:cxn modelId="{B2CBDE76-A1A7-40D2-BAAB-C2B780E3E650}" type="presParOf" srcId="{13AAC291-B577-45C9-ABB3-54084423C0BA}" destId="{203DEB4E-BBCE-4A35-8A52-917034033CC2}" srcOrd="11" destOrd="0" presId="urn:microsoft.com/office/officeart/2008/layout/LinedList"/>
    <dgm:cxn modelId="{633ED7E2-A139-4EE4-9927-A271F77C7952}" type="presParOf" srcId="{203DEB4E-BBCE-4A35-8A52-917034033CC2}" destId="{B72F64FA-068F-4BCC-AC02-50E41B5D4702}" srcOrd="0" destOrd="0" presId="urn:microsoft.com/office/officeart/2008/layout/LinedList"/>
    <dgm:cxn modelId="{C4D853CD-27EC-47A1-9131-0914C4681362}" type="presParOf" srcId="{203DEB4E-BBCE-4A35-8A52-917034033CC2}" destId="{732C47E8-7B62-4124-96FA-7F7121FA299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3639CF-BE0C-44B6-BFE8-7736F0D8B4F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3CDECB9-0082-436D-AAC8-13AEB1879695}">
      <dgm:prSet/>
      <dgm:spPr/>
      <dgm:t>
        <a:bodyPr/>
        <a:lstStyle/>
        <a:p>
          <a:r>
            <a:rPr lang="en-US" b="1" dirty="0"/>
            <a:t>Diana Butler- Bass:</a:t>
          </a:r>
          <a:endParaRPr lang="en-US" dirty="0"/>
        </a:p>
      </dgm:t>
    </dgm:pt>
    <dgm:pt modelId="{376EFF3E-49EF-4549-A53D-BF8111B5BACD}" type="parTrans" cxnId="{AAA2C164-6B60-400A-834E-C21149395D86}">
      <dgm:prSet/>
      <dgm:spPr/>
      <dgm:t>
        <a:bodyPr/>
        <a:lstStyle/>
        <a:p>
          <a:endParaRPr lang="en-US"/>
        </a:p>
      </dgm:t>
    </dgm:pt>
    <dgm:pt modelId="{DD28BE4D-C256-4E3D-B38E-5D3D07C435DD}" type="sibTrans" cxnId="{AAA2C164-6B60-400A-834E-C21149395D86}">
      <dgm:prSet/>
      <dgm:spPr/>
      <dgm:t>
        <a:bodyPr/>
        <a:lstStyle/>
        <a:p>
          <a:endParaRPr lang="en-US"/>
        </a:p>
      </dgm:t>
    </dgm:pt>
    <dgm:pt modelId="{D01AFBE8-7CA0-4BA8-B54E-03F2FD8BBC71}">
      <dgm:prSet/>
      <dgm:spPr/>
      <dgm:t>
        <a:bodyPr/>
        <a:lstStyle/>
        <a:p>
          <a:r>
            <a:rPr lang="en-US" b="1" dirty="0"/>
            <a:t>Path to becoming part of a Family of Faith</a:t>
          </a:r>
          <a:endParaRPr lang="en-US" dirty="0"/>
        </a:p>
      </dgm:t>
    </dgm:pt>
    <dgm:pt modelId="{68421C91-813C-462B-A293-568BA8C336F5}" type="parTrans" cxnId="{B1CF6925-140F-4DD1-880F-BA5B180A4448}">
      <dgm:prSet/>
      <dgm:spPr/>
      <dgm:t>
        <a:bodyPr/>
        <a:lstStyle/>
        <a:p>
          <a:endParaRPr lang="en-US"/>
        </a:p>
      </dgm:t>
    </dgm:pt>
    <dgm:pt modelId="{970486F4-D7EE-49E8-829F-E032F4836BCC}" type="sibTrans" cxnId="{B1CF6925-140F-4DD1-880F-BA5B180A4448}">
      <dgm:prSet/>
      <dgm:spPr/>
      <dgm:t>
        <a:bodyPr/>
        <a:lstStyle/>
        <a:p>
          <a:endParaRPr lang="en-US"/>
        </a:p>
      </dgm:t>
    </dgm:pt>
    <dgm:pt modelId="{3743B969-5CF1-482E-93F6-9EA1CD7B6270}">
      <dgm:prSet/>
      <dgm:spPr/>
      <dgm:t>
        <a:bodyPr/>
        <a:lstStyle/>
        <a:p>
          <a:r>
            <a:rPr lang="en-US" b="1"/>
            <a:t>Old Path :</a:t>
          </a:r>
          <a:endParaRPr lang="en-US"/>
        </a:p>
      </dgm:t>
    </dgm:pt>
    <dgm:pt modelId="{A4F32A81-96E7-4093-951F-DB6D864A18D4}" type="parTrans" cxnId="{A6E8A7D0-FA58-4D10-946F-E1485C02ABC8}">
      <dgm:prSet/>
      <dgm:spPr/>
      <dgm:t>
        <a:bodyPr/>
        <a:lstStyle/>
        <a:p>
          <a:endParaRPr lang="en-US"/>
        </a:p>
      </dgm:t>
    </dgm:pt>
    <dgm:pt modelId="{50F0B922-43F6-40D6-A27C-6DEDF5E6127A}" type="sibTrans" cxnId="{A6E8A7D0-FA58-4D10-946F-E1485C02ABC8}">
      <dgm:prSet/>
      <dgm:spPr/>
      <dgm:t>
        <a:bodyPr/>
        <a:lstStyle/>
        <a:p>
          <a:endParaRPr lang="en-US"/>
        </a:p>
      </dgm:t>
    </dgm:pt>
    <dgm:pt modelId="{C17DEACD-026D-4018-8DE9-A912099338F9}">
      <dgm:prSet/>
      <dgm:spPr/>
      <dgm:t>
        <a:bodyPr/>
        <a:lstStyle/>
        <a:p>
          <a:r>
            <a:rPr lang="en-US" b="1"/>
            <a:t>Believe       Behave       Belong</a:t>
          </a:r>
          <a:endParaRPr lang="en-US"/>
        </a:p>
      </dgm:t>
    </dgm:pt>
    <dgm:pt modelId="{FD20BE82-C954-4FC8-92A2-F9ED8598DD25}" type="parTrans" cxnId="{E58122D4-8F1A-47F7-B42E-433DD7E9CB5C}">
      <dgm:prSet/>
      <dgm:spPr/>
      <dgm:t>
        <a:bodyPr/>
        <a:lstStyle/>
        <a:p>
          <a:endParaRPr lang="en-US"/>
        </a:p>
      </dgm:t>
    </dgm:pt>
    <dgm:pt modelId="{3E4AF93F-0DC0-44C0-A692-2F3A25FDD3BB}" type="sibTrans" cxnId="{E58122D4-8F1A-47F7-B42E-433DD7E9CB5C}">
      <dgm:prSet/>
      <dgm:spPr/>
      <dgm:t>
        <a:bodyPr/>
        <a:lstStyle/>
        <a:p>
          <a:endParaRPr lang="en-US"/>
        </a:p>
      </dgm:t>
    </dgm:pt>
    <dgm:pt modelId="{EDCED553-0D3E-448C-9C53-07B442EBD866}">
      <dgm:prSet/>
      <dgm:spPr/>
      <dgm:t>
        <a:bodyPr/>
        <a:lstStyle/>
        <a:p>
          <a:r>
            <a:rPr lang="en-US" b="1" dirty="0"/>
            <a:t>New Path:</a:t>
          </a:r>
          <a:endParaRPr lang="en-US" dirty="0"/>
        </a:p>
      </dgm:t>
    </dgm:pt>
    <dgm:pt modelId="{4CBA7C31-4E60-47CF-B2A9-02582FD1C77F}" type="parTrans" cxnId="{F366DDB3-ED5D-4BD2-BF68-A9ABEED3A81D}">
      <dgm:prSet/>
      <dgm:spPr/>
      <dgm:t>
        <a:bodyPr/>
        <a:lstStyle/>
        <a:p>
          <a:endParaRPr lang="en-US"/>
        </a:p>
      </dgm:t>
    </dgm:pt>
    <dgm:pt modelId="{28D151BF-41F9-4C28-B04E-087F4E2AAED4}" type="sibTrans" cxnId="{F366DDB3-ED5D-4BD2-BF68-A9ABEED3A81D}">
      <dgm:prSet/>
      <dgm:spPr/>
      <dgm:t>
        <a:bodyPr/>
        <a:lstStyle/>
        <a:p>
          <a:endParaRPr lang="en-US"/>
        </a:p>
      </dgm:t>
    </dgm:pt>
    <dgm:pt modelId="{CB411D11-CA61-43AA-94E9-1A5D98C5DB0A}">
      <dgm:prSet/>
      <dgm:spPr/>
      <dgm:t>
        <a:bodyPr/>
        <a:lstStyle/>
        <a:p>
          <a:r>
            <a:rPr lang="en-US" b="1"/>
            <a:t>Belong      Behave      Believe</a:t>
          </a:r>
          <a:endParaRPr lang="en-US"/>
        </a:p>
      </dgm:t>
    </dgm:pt>
    <dgm:pt modelId="{331875B5-FCF9-4B9C-8CC5-38A3BC6930F2}" type="parTrans" cxnId="{6C1C0879-23FF-4F82-8370-0555A04E1B63}">
      <dgm:prSet/>
      <dgm:spPr/>
      <dgm:t>
        <a:bodyPr/>
        <a:lstStyle/>
        <a:p>
          <a:endParaRPr lang="en-US"/>
        </a:p>
      </dgm:t>
    </dgm:pt>
    <dgm:pt modelId="{710F7E1D-7F50-4D33-8DE4-C0EFDAFEF10B}" type="sibTrans" cxnId="{6C1C0879-23FF-4F82-8370-0555A04E1B63}">
      <dgm:prSet/>
      <dgm:spPr/>
      <dgm:t>
        <a:bodyPr/>
        <a:lstStyle/>
        <a:p>
          <a:endParaRPr lang="en-US"/>
        </a:p>
      </dgm:t>
    </dgm:pt>
    <dgm:pt modelId="{E44AA8E4-6C6F-42AD-8965-290EA7AF4A32}" type="pres">
      <dgm:prSet presAssocID="{B33639CF-BE0C-44B6-BFE8-7736F0D8B4F4}" presName="diagram" presStyleCnt="0">
        <dgm:presLayoutVars>
          <dgm:dir/>
          <dgm:resizeHandles val="exact"/>
        </dgm:presLayoutVars>
      </dgm:prSet>
      <dgm:spPr/>
    </dgm:pt>
    <dgm:pt modelId="{47057D85-AE10-4106-B193-F479C3F8FE47}" type="pres">
      <dgm:prSet presAssocID="{D3CDECB9-0082-436D-AAC8-13AEB1879695}" presName="node" presStyleLbl="node1" presStyleIdx="0" presStyleCnt="6" custLinFactNeighborX="20253" custLinFactNeighborY="14137">
        <dgm:presLayoutVars>
          <dgm:bulletEnabled val="1"/>
        </dgm:presLayoutVars>
      </dgm:prSet>
      <dgm:spPr/>
    </dgm:pt>
    <dgm:pt modelId="{6B7321A6-C0B1-42AB-8377-D7A29183369F}" type="pres">
      <dgm:prSet presAssocID="{DD28BE4D-C256-4E3D-B38E-5D3D07C435DD}" presName="sibTrans" presStyleCnt="0"/>
      <dgm:spPr/>
    </dgm:pt>
    <dgm:pt modelId="{15B6B85B-A9FE-4056-B937-2051D95E0330}" type="pres">
      <dgm:prSet presAssocID="{D01AFBE8-7CA0-4BA8-B54E-03F2FD8BBC71}" presName="node" presStyleLbl="node1" presStyleIdx="1" presStyleCnt="6" custLinFactNeighborX="5010" custLinFactNeighborY="14137">
        <dgm:presLayoutVars>
          <dgm:bulletEnabled val="1"/>
        </dgm:presLayoutVars>
      </dgm:prSet>
      <dgm:spPr/>
    </dgm:pt>
    <dgm:pt modelId="{8EA54837-5696-4E18-AC78-A558AB9F15F0}" type="pres">
      <dgm:prSet presAssocID="{970486F4-D7EE-49E8-829F-E032F4836BCC}" presName="sibTrans" presStyleCnt="0"/>
      <dgm:spPr/>
    </dgm:pt>
    <dgm:pt modelId="{4709E825-0708-468E-A0F5-F21144690997}" type="pres">
      <dgm:prSet presAssocID="{3743B969-5CF1-482E-93F6-9EA1CD7B6270}" presName="node" presStyleLbl="node1" presStyleIdx="2" presStyleCnt="6" custLinFactNeighborX="-2248" custLinFactNeighborY="7101">
        <dgm:presLayoutVars>
          <dgm:bulletEnabled val="1"/>
        </dgm:presLayoutVars>
      </dgm:prSet>
      <dgm:spPr/>
    </dgm:pt>
    <dgm:pt modelId="{20F2FE19-48E2-4FAD-A518-B3CC728FB12E}" type="pres">
      <dgm:prSet presAssocID="{50F0B922-43F6-40D6-A27C-6DEDF5E6127A}" presName="sibTrans" presStyleCnt="0"/>
      <dgm:spPr/>
    </dgm:pt>
    <dgm:pt modelId="{6DB07EB1-6524-4E95-99C7-84C3D6A08158}" type="pres">
      <dgm:prSet presAssocID="{C17DEACD-026D-4018-8DE9-A912099338F9}" presName="node" presStyleLbl="node1" presStyleIdx="3" presStyleCnt="6" custLinFactNeighborX="25029" custLinFactNeighborY="7101">
        <dgm:presLayoutVars>
          <dgm:bulletEnabled val="1"/>
        </dgm:presLayoutVars>
      </dgm:prSet>
      <dgm:spPr/>
    </dgm:pt>
    <dgm:pt modelId="{EB67BE91-A064-4C8E-A7C0-47E8990E2A5D}" type="pres">
      <dgm:prSet presAssocID="{3E4AF93F-0DC0-44C0-A692-2F3A25FDD3BB}" presName="sibTrans" presStyleCnt="0"/>
      <dgm:spPr/>
    </dgm:pt>
    <dgm:pt modelId="{9BE36F5E-3413-459D-B0C7-AA9F9E449114}" type="pres">
      <dgm:prSet presAssocID="{EDCED553-0D3E-448C-9C53-07B442EBD866}" presName="node" presStyleLbl="node1" presStyleIdx="4" presStyleCnt="6" custLinFactNeighborX="-2248" custLinFactNeighborY="65">
        <dgm:presLayoutVars>
          <dgm:bulletEnabled val="1"/>
        </dgm:presLayoutVars>
      </dgm:prSet>
      <dgm:spPr/>
    </dgm:pt>
    <dgm:pt modelId="{A3FF5F8B-CBDF-454C-BF55-3E4BFDD306ED}" type="pres">
      <dgm:prSet presAssocID="{28D151BF-41F9-4C28-B04E-087F4E2AAED4}" presName="sibTrans" presStyleCnt="0"/>
      <dgm:spPr/>
    </dgm:pt>
    <dgm:pt modelId="{6B7AB4DE-B89A-4A66-A488-B6D39D9B2F16}" type="pres">
      <dgm:prSet presAssocID="{CB411D11-CA61-43AA-94E9-1A5D98C5DB0A}" presName="node" presStyleLbl="node1" presStyleIdx="5" presStyleCnt="6" custLinFactNeighborX="25029" custLinFactNeighborY="-4701">
        <dgm:presLayoutVars>
          <dgm:bulletEnabled val="1"/>
        </dgm:presLayoutVars>
      </dgm:prSet>
      <dgm:spPr/>
    </dgm:pt>
  </dgm:ptLst>
  <dgm:cxnLst>
    <dgm:cxn modelId="{EB4B5812-30DB-4DE9-BA8B-E3BBA7BA489F}" type="presOf" srcId="{CB411D11-CA61-43AA-94E9-1A5D98C5DB0A}" destId="{6B7AB4DE-B89A-4A66-A488-B6D39D9B2F16}" srcOrd="0" destOrd="0" presId="urn:microsoft.com/office/officeart/2005/8/layout/default"/>
    <dgm:cxn modelId="{F727521A-C17B-4D03-AF7D-C60682941BF9}" type="presOf" srcId="{3743B969-5CF1-482E-93F6-9EA1CD7B6270}" destId="{4709E825-0708-468E-A0F5-F21144690997}" srcOrd="0" destOrd="0" presId="urn:microsoft.com/office/officeart/2005/8/layout/default"/>
    <dgm:cxn modelId="{B1CF6925-140F-4DD1-880F-BA5B180A4448}" srcId="{B33639CF-BE0C-44B6-BFE8-7736F0D8B4F4}" destId="{D01AFBE8-7CA0-4BA8-B54E-03F2FD8BBC71}" srcOrd="1" destOrd="0" parTransId="{68421C91-813C-462B-A293-568BA8C336F5}" sibTransId="{970486F4-D7EE-49E8-829F-E032F4836BCC}"/>
    <dgm:cxn modelId="{AAA2C164-6B60-400A-834E-C21149395D86}" srcId="{B33639CF-BE0C-44B6-BFE8-7736F0D8B4F4}" destId="{D3CDECB9-0082-436D-AAC8-13AEB1879695}" srcOrd="0" destOrd="0" parTransId="{376EFF3E-49EF-4549-A53D-BF8111B5BACD}" sibTransId="{DD28BE4D-C256-4E3D-B38E-5D3D07C435DD}"/>
    <dgm:cxn modelId="{6C1C0879-23FF-4F82-8370-0555A04E1B63}" srcId="{B33639CF-BE0C-44B6-BFE8-7736F0D8B4F4}" destId="{CB411D11-CA61-43AA-94E9-1A5D98C5DB0A}" srcOrd="5" destOrd="0" parTransId="{331875B5-FCF9-4B9C-8CC5-38A3BC6930F2}" sibTransId="{710F7E1D-7F50-4D33-8DE4-C0EFDAFEF10B}"/>
    <dgm:cxn modelId="{062B69A0-7027-49C4-A2E2-B8E331395902}" type="presOf" srcId="{D3CDECB9-0082-436D-AAC8-13AEB1879695}" destId="{47057D85-AE10-4106-B193-F479C3F8FE47}" srcOrd="0" destOrd="0" presId="urn:microsoft.com/office/officeart/2005/8/layout/default"/>
    <dgm:cxn modelId="{1E32F6A5-949B-4464-A11F-85376F302C54}" type="presOf" srcId="{EDCED553-0D3E-448C-9C53-07B442EBD866}" destId="{9BE36F5E-3413-459D-B0C7-AA9F9E449114}" srcOrd="0" destOrd="0" presId="urn:microsoft.com/office/officeart/2005/8/layout/default"/>
    <dgm:cxn modelId="{E11357B0-180A-4ACA-9B86-213851054EF7}" type="presOf" srcId="{C17DEACD-026D-4018-8DE9-A912099338F9}" destId="{6DB07EB1-6524-4E95-99C7-84C3D6A08158}" srcOrd="0" destOrd="0" presId="urn:microsoft.com/office/officeart/2005/8/layout/default"/>
    <dgm:cxn modelId="{F366DDB3-ED5D-4BD2-BF68-A9ABEED3A81D}" srcId="{B33639CF-BE0C-44B6-BFE8-7736F0D8B4F4}" destId="{EDCED553-0D3E-448C-9C53-07B442EBD866}" srcOrd="4" destOrd="0" parTransId="{4CBA7C31-4E60-47CF-B2A9-02582FD1C77F}" sibTransId="{28D151BF-41F9-4C28-B04E-087F4E2AAED4}"/>
    <dgm:cxn modelId="{742EAAB9-C561-447D-B32B-D9BA7A39763E}" type="presOf" srcId="{D01AFBE8-7CA0-4BA8-B54E-03F2FD8BBC71}" destId="{15B6B85B-A9FE-4056-B937-2051D95E0330}" srcOrd="0" destOrd="0" presId="urn:microsoft.com/office/officeart/2005/8/layout/default"/>
    <dgm:cxn modelId="{A6E8A7D0-FA58-4D10-946F-E1485C02ABC8}" srcId="{B33639CF-BE0C-44B6-BFE8-7736F0D8B4F4}" destId="{3743B969-5CF1-482E-93F6-9EA1CD7B6270}" srcOrd="2" destOrd="0" parTransId="{A4F32A81-96E7-4093-951F-DB6D864A18D4}" sibTransId="{50F0B922-43F6-40D6-A27C-6DEDF5E6127A}"/>
    <dgm:cxn modelId="{E58122D4-8F1A-47F7-B42E-433DD7E9CB5C}" srcId="{B33639CF-BE0C-44B6-BFE8-7736F0D8B4F4}" destId="{C17DEACD-026D-4018-8DE9-A912099338F9}" srcOrd="3" destOrd="0" parTransId="{FD20BE82-C954-4FC8-92A2-F9ED8598DD25}" sibTransId="{3E4AF93F-0DC0-44C0-A692-2F3A25FDD3BB}"/>
    <dgm:cxn modelId="{610662D7-9CA5-47A1-89DF-D55D9918F718}" type="presOf" srcId="{B33639CF-BE0C-44B6-BFE8-7736F0D8B4F4}" destId="{E44AA8E4-6C6F-42AD-8965-290EA7AF4A32}" srcOrd="0" destOrd="0" presId="urn:microsoft.com/office/officeart/2005/8/layout/default"/>
    <dgm:cxn modelId="{2B0819E9-7512-4A26-A3CF-51EF5E97BC44}" type="presParOf" srcId="{E44AA8E4-6C6F-42AD-8965-290EA7AF4A32}" destId="{47057D85-AE10-4106-B193-F479C3F8FE47}" srcOrd="0" destOrd="0" presId="urn:microsoft.com/office/officeart/2005/8/layout/default"/>
    <dgm:cxn modelId="{8CA0B5EB-5E05-4AEC-8079-B5F3F1D4DBFE}" type="presParOf" srcId="{E44AA8E4-6C6F-42AD-8965-290EA7AF4A32}" destId="{6B7321A6-C0B1-42AB-8377-D7A29183369F}" srcOrd="1" destOrd="0" presId="urn:microsoft.com/office/officeart/2005/8/layout/default"/>
    <dgm:cxn modelId="{BBF06B93-09BF-4AAE-B817-4E4DA4772E55}" type="presParOf" srcId="{E44AA8E4-6C6F-42AD-8965-290EA7AF4A32}" destId="{15B6B85B-A9FE-4056-B937-2051D95E0330}" srcOrd="2" destOrd="0" presId="urn:microsoft.com/office/officeart/2005/8/layout/default"/>
    <dgm:cxn modelId="{E192E68A-95CD-41E3-A1B5-A75C40A564DF}" type="presParOf" srcId="{E44AA8E4-6C6F-42AD-8965-290EA7AF4A32}" destId="{8EA54837-5696-4E18-AC78-A558AB9F15F0}" srcOrd="3" destOrd="0" presId="urn:microsoft.com/office/officeart/2005/8/layout/default"/>
    <dgm:cxn modelId="{D6F47C90-6FB7-4D82-B9C2-CC274BF10A33}" type="presParOf" srcId="{E44AA8E4-6C6F-42AD-8965-290EA7AF4A32}" destId="{4709E825-0708-468E-A0F5-F21144690997}" srcOrd="4" destOrd="0" presId="urn:microsoft.com/office/officeart/2005/8/layout/default"/>
    <dgm:cxn modelId="{21D5BA4B-7298-4F5C-8434-9F1617A6D3E8}" type="presParOf" srcId="{E44AA8E4-6C6F-42AD-8965-290EA7AF4A32}" destId="{20F2FE19-48E2-4FAD-A518-B3CC728FB12E}" srcOrd="5" destOrd="0" presId="urn:microsoft.com/office/officeart/2005/8/layout/default"/>
    <dgm:cxn modelId="{C9330AD1-B2CA-49B6-AAFD-59E6659DDDEF}" type="presParOf" srcId="{E44AA8E4-6C6F-42AD-8965-290EA7AF4A32}" destId="{6DB07EB1-6524-4E95-99C7-84C3D6A08158}" srcOrd="6" destOrd="0" presId="urn:microsoft.com/office/officeart/2005/8/layout/default"/>
    <dgm:cxn modelId="{67FAA08A-B84E-46B8-8558-4160C12F2B93}" type="presParOf" srcId="{E44AA8E4-6C6F-42AD-8965-290EA7AF4A32}" destId="{EB67BE91-A064-4C8E-A7C0-47E8990E2A5D}" srcOrd="7" destOrd="0" presId="urn:microsoft.com/office/officeart/2005/8/layout/default"/>
    <dgm:cxn modelId="{A750C25A-95E7-4C62-B82F-8C58234002EA}" type="presParOf" srcId="{E44AA8E4-6C6F-42AD-8965-290EA7AF4A32}" destId="{9BE36F5E-3413-459D-B0C7-AA9F9E449114}" srcOrd="8" destOrd="0" presId="urn:microsoft.com/office/officeart/2005/8/layout/default"/>
    <dgm:cxn modelId="{EF602821-672D-4627-8423-D9D9DCF12908}" type="presParOf" srcId="{E44AA8E4-6C6F-42AD-8965-290EA7AF4A32}" destId="{A3FF5F8B-CBDF-454C-BF55-3E4BFDD306ED}" srcOrd="9" destOrd="0" presId="urn:microsoft.com/office/officeart/2005/8/layout/default"/>
    <dgm:cxn modelId="{12591BDB-B93E-4682-96A6-B26243DB779F}" type="presParOf" srcId="{E44AA8E4-6C6F-42AD-8965-290EA7AF4A32}" destId="{6B7AB4DE-B89A-4A66-A488-B6D39D9B2F16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FC36BE-71E6-480C-A2E1-0C4871C01187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3B142C7-60EE-486A-B058-B7B48AA6834B}">
      <dgm:prSet/>
      <dgm:spPr/>
      <dgm:t>
        <a:bodyPr/>
        <a:lstStyle/>
        <a:p>
          <a:r>
            <a:rPr lang="en-US" dirty="0"/>
            <a:t>Non-Sunday-centric</a:t>
          </a:r>
        </a:p>
      </dgm:t>
    </dgm:pt>
    <dgm:pt modelId="{7113E7AD-34AF-4500-8510-83CEAC0F7E8E}" type="parTrans" cxnId="{E30E0099-415F-43C4-B5E5-B6F8CC620D15}">
      <dgm:prSet/>
      <dgm:spPr/>
      <dgm:t>
        <a:bodyPr/>
        <a:lstStyle/>
        <a:p>
          <a:endParaRPr lang="en-US"/>
        </a:p>
      </dgm:t>
    </dgm:pt>
    <dgm:pt modelId="{1960EB00-52D2-4E4A-BFAB-6250338642ED}" type="sibTrans" cxnId="{E30E0099-415F-43C4-B5E5-B6F8CC620D15}">
      <dgm:prSet/>
      <dgm:spPr/>
      <dgm:t>
        <a:bodyPr/>
        <a:lstStyle/>
        <a:p>
          <a:endParaRPr lang="en-US"/>
        </a:p>
      </dgm:t>
    </dgm:pt>
    <dgm:pt modelId="{893EF537-BFCD-4586-AB8A-F584601AEFE0}">
      <dgm:prSet/>
      <dgm:spPr/>
      <dgm:t>
        <a:bodyPr/>
        <a:lstStyle/>
        <a:p>
          <a:r>
            <a:rPr lang="en-US" dirty="0"/>
            <a:t>Learn what it feels like to be the “Other” -2 ‘mystery shopper’ tools</a:t>
          </a:r>
        </a:p>
      </dgm:t>
    </dgm:pt>
    <dgm:pt modelId="{17339EFB-D25E-4B5B-B41C-8B7C38B4856B}" type="parTrans" cxnId="{B224C833-D562-4698-B29E-9D06FD9BA2F4}">
      <dgm:prSet/>
      <dgm:spPr/>
      <dgm:t>
        <a:bodyPr/>
        <a:lstStyle/>
        <a:p>
          <a:endParaRPr lang="en-US"/>
        </a:p>
      </dgm:t>
    </dgm:pt>
    <dgm:pt modelId="{F5360357-09AC-4C61-AF7D-80B49B0CE80E}" type="sibTrans" cxnId="{B224C833-D562-4698-B29E-9D06FD9BA2F4}">
      <dgm:prSet/>
      <dgm:spPr/>
      <dgm:t>
        <a:bodyPr/>
        <a:lstStyle/>
        <a:p>
          <a:endParaRPr lang="en-US"/>
        </a:p>
      </dgm:t>
    </dgm:pt>
    <dgm:pt modelId="{C2E0BA3E-FCEE-446B-AE2F-C2B01B265C9D}">
      <dgm:prSet/>
      <dgm:spPr/>
      <dgm:t>
        <a:bodyPr/>
        <a:lstStyle/>
        <a:p>
          <a:r>
            <a:rPr lang="en-US" dirty="0"/>
            <a:t>Theology Pub, Panera w/ the pastor, etc.</a:t>
          </a:r>
        </a:p>
      </dgm:t>
    </dgm:pt>
    <dgm:pt modelId="{71866229-BEEE-45CB-A663-55F740DB9A15}" type="parTrans" cxnId="{CCE1EBC7-9F04-4D6E-9194-3C7B3DA411B1}">
      <dgm:prSet/>
      <dgm:spPr/>
      <dgm:t>
        <a:bodyPr/>
        <a:lstStyle/>
        <a:p>
          <a:endParaRPr lang="en-US"/>
        </a:p>
      </dgm:t>
    </dgm:pt>
    <dgm:pt modelId="{FD8DDFC3-37D8-4BFE-9FC5-FD7E1BF85140}" type="sibTrans" cxnId="{CCE1EBC7-9F04-4D6E-9194-3C7B3DA411B1}">
      <dgm:prSet/>
      <dgm:spPr/>
      <dgm:t>
        <a:bodyPr/>
        <a:lstStyle/>
        <a:p>
          <a:endParaRPr lang="en-US"/>
        </a:p>
      </dgm:t>
    </dgm:pt>
    <dgm:pt modelId="{4C725F77-7859-489F-B3AA-8F9BF70192F8}">
      <dgm:prSet/>
      <dgm:spPr/>
      <dgm:t>
        <a:bodyPr/>
        <a:lstStyle/>
        <a:p>
          <a:r>
            <a:rPr lang="en-US" dirty="0"/>
            <a:t>Increasing your Civic presence</a:t>
          </a:r>
        </a:p>
      </dgm:t>
    </dgm:pt>
    <dgm:pt modelId="{D61E12EB-C0B7-49E9-9B71-EA78EF4F01CA}" type="parTrans" cxnId="{849FEFD7-9FDB-4509-92AE-0D44950B37CA}">
      <dgm:prSet/>
      <dgm:spPr/>
      <dgm:t>
        <a:bodyPr/>
        <a:lstStyle/>
        <a:p>
          <a:endParaRPr lang="en-US"/>
        </a:p>
      </dgm:t>
    </dgm:pt>
    <dgm:pt modelId="{62B2D7F3-0396-449D-A128-AB56F1C81652}" type="sibTrans" cxnId="{849FEFD7-9FDB-4509-92AE-0D44950B37CA}">
      <dgm:prSet/>
      <dgm:spPr/>
      <dgm:t>
        <a:bodyPr/>
        <a:lstStyle/>
        <a:p>
          <a:endParaRPr lang="en-US"/>
        </a:p>
      </dgm:t>
    </dgm:pt>
    <dgm:pt modelId="{88E46E61-91FE-4A1B-B1C4-D8C7D0167CC3}">
      <dgm:prSet/>
      <dgm:spPr/>
      <dgm:t>
        <a:bodyPr/>
        <a:lstStyle/>
        <a:p>
          <a:r>
            <a:rPr lang="en-US" dirty="0"/>
            <a:t>Truth of the 86%!!</a:t>
          </a:r>
        </a:p>
      </dgm:t>
    </dgm:pt>
    <dgm:pt modelId="{D1A5C42C-5488-430A-905B-AEB83D528259}" type="parTrans" cxnId="{B725E7C6-9452-451D-9B5C-15429B406328}">
      <dgm:prSet/>
      <dgm:spPr/>
      <dgm:t>
        <a:bodyPr/>
        <a:lstStyle/>
        <a:p>
          <a:endParaRPr lang="en-US"/>
        </a:p>
      </dgm:t>
    </dgm:pt>
    <dgm:pt modelId="{23E5BE55-2F32-4E6A-9F38-045D472C5854}" type="sibTrans" cxnId="{B725E7C6-9452-451D-9B5C-15429B406328}">
      <dgm:prSet/>
      <dgm:spPr/>
      <dgm:t>
        <a:bodyPr/>
        <a:lstStyle/>
        <a:p>
          <a:endParaRPr lang="en-US"/>
        </a:p>
      </dgm:t>
    </dgm:pt>
    <dgm:pt modelId="{4D125F3F-9CC8-4C6A-83D4-A88D8955EC70}">
      <dgm:prSet/>
      <dgm:spPr/>
      <dgm:t>
        <a:bodyPr/>
        <a:lstStyle/>
        <a:p>
          <a:r>
            <a:rPr lang="en-US" dirty="0"/>
            <a:t>Redefining Membership</a:t>
          </a:r>
        </a:p>
      </dgm:t>
    </dgm:pt>
    <dgm:pt modelId="{D44D26FF-99AB-4656-9D41-F14381AE8F30}" type="parTrans" cxnId="{2B3FACB5-D8E7-4DE0-A218-C275D39288C2}">
      <dgm:prSet/>
      <dgm:spPr/>
      <dgm:t>
        <a:bodyPr/>
        <a:lstStyle/>
        <a:p>
          <a:endParaRPr lang="en-US"/>
        </a:p>
      </dgm:t>
    </dgm:pt>
    <dgm:pt modelId="{087BD7E2-3F1E-4429-BF41-7E0758D945FF}" type="sibTrans" cxnId="{2B3FACB5-D8E7-4DE0-A218-C275D39288C2}">
      <dgm:prSet/>
      <dgm:spPr/>
      <dgm:t>
        <a:bodyPr/>
        <a:lstStyle/>
        <a:p>
          <a:endParaRPr lang="en-US"/>
        </a:p>
      </dgm:t>
    </dgm:pt>
    <dgm:pt modelId="{D3C5E127-CCBB-4118-9519-0F58F9E7A569}">
      <dgm:prSet/>
      <dgm:spPr/>
      <dgm:t>
        <a:bodyPr/>
        <a:lstStyle/>
        <a:p>
          <a:r>
            <a:rPr lang="en-US" dirty="0"/>
            <a:t>Looking OUTWARD!</a:t>
          </a:r>
        </a:p>
      </dgm:t>
    </dgm:pt>
    <dgm:pt modelId="{70302407-3846-445D-8F03-F400ECB48E96}" type="parTrans" cxnId="{C2FA227B-DD7C-4C4F-A96D-0546A66907BC}">
      <dgm:prSet/>
      <dgm:spPr/>
      <dgm:t>
        <a:bodyPr/>
        <a:lstStyle/>
        <a:p>
          <a:endParaRPr lang="en-US"/>
        </a:p>
      </dgm:t>
    </dgm:pt>
    <dgm:pt modelId="{E36FF66B-7E7E-4AA3-8E76-4C2B3893A2D2}" type="sibTrans" cxnId="{C2FA227B-DD7C-4C4F-A96D-0546A66907BC}">
      <dgm:prSet/>
      <dgm:spPr/>
      <dgm:t>
        <a:bodyPr/>
        <a:lstStyle/>
        <a:p>
          <a:endParaRPr lang="en-US"/>
        </a:p>
      </dgm:t>
    </dgm:pt>
    <dgm:pt modelId="{13AAC291-B577-45C9-ABB3-54084423C0BA}" type="pres">
      <dgm:prSet presAssocID="{3BFC36BE-71E6-480C-A2E1-0C4871C01187}" presName="vert0" presStyleCnt="0">
        <dgm:presLayoutVars>
          <dgm:dir/>
          <dgm:animOne val="branch"/>
          <dgm:animLvl val="lvl"/>
        </dgm:presLayoutVars>
      </dgm:prSet>
      <dgm:spPr/>
    </dgm:pt>
    <dgm:pt modelId="{4ED6125C-B68A-4520-AF13-B33FEECC2236}" type="pres">
      <dgm:prSet presAssocID="{63B142C7-60EE-486A-B058-B7B48AA6834B}" presName="thickLine" presStyleLbl="alignNode1" presStyleIdx="0" presStyleCnt="7"/>
      <dgm:spPr/>
    </dgm:pt>
    <dgm:pt modelId="{092B5ABE-736B-4953-B068-FCCAB2D9C42E}" type="pres">
      <dgm:prSet presAssocID="{63B142C7-60EE-486A-B058-B7B48AA6834B}" presName="horz1" presStyleCnt="0"/>
      <dgm:spPr/>
    </dgm:pt>
    <dgm:pt modelId="{591FB03F-712A-4DB5-A18D-653428EA3262}" type="pres">
      <dgm:prSet presAssocID="{63B142C7-60EE-486A-B058-B7B48AA6834B}" presName="tx1" presStyleLbl="revTx" presStyleIdx="0" presStyleCnt="7"/>
      <dgm:spPr/>
    </dgm:pt>
    <dgm:pt modelId="{62B7ADCF-7730-4F8B-BF60-B065893AEAEA}" type="pres">
      <dgm:prSet presAssocID="{63B142C7-60EE-486A-B058-B7B48AA6834B}" presName="vert1" presStyleCnt="0"/>
      <dgm:spPr/>
    </dgm:pt>
    <dgm:pt modelId="{3EBDE1D2-8324-449B-A5FA-80632DEAA1BE}" type="pres">
      <dgm:prSet presAssocID="{893EF537-BFCD-4586-AB8A-F584601AEFE0}" presName="thickLine" presStyleLbl="alignNode1" presStyleIdx="1" presStyleCnt="7"/>
      <dgm:spPr/>
    </dgm:pt>
    <dgm:pt modelId="{82880583-B8A9-4B9F-8318-DADA4CC046B9}" type="pres">
      <dgm:prSet presAssocID="{893EF537-BFCD-4586-AB8A-F584601AEFE0}" presName="horz1" presStyleCnt="0"/>
      <dgm:spPr/>
    </dgm:pt>
    <dgm:pt modelId="{341271B9-15D3-40A3-B2E7-4C7CA24A657E}" type="pres">
      <dgm:prSet presAssocID="{893EF537-BFCD-4586-AB8A-F584601AEFE0}" presName="tx1" presStyleLbl="revTx" presStyleIdx="1" presStyleCnt="7"/>
      <dgm:spPr/>
    </dgm:pt>
    <dgm:pt modelId="{60E80661-58F5-4EF0-AE7F-6535626C4534}" type="pres">
      <dgm:prSet presAssocID="{893EF537-BFCD-4586-AB8A-F584601AEFE0}" presName="vert1" presStyleCnt="0"/>
      <dgm:spPr/>
    </dgm:pt>
    <dgm:pt modelId="{76BE2013-526B-442C-A0B4-D6AB77D4CECF}" type="pres">
      <dgm:prSet presAssocID="{C2E0BA3E-FCEE-446B-AE2F-C2B01B265C9D}" presName="thickLine" presStyleLbl="alignNode1" presStyleIdx="2" presStyleCnt="7"/>
      <dgm:spPr/>
    </dgm:pt>
    <dgm:pt modelId="{D422892B-3469-4F09-86AB-017EA8F9EF68}" type="pres">
      <dgm:prSet presAssocID="{C2E0BA3E-FCEE-446B-AE2F-C2B01B265C9D}" presName="horz1" presStyleCnt="0"/>
      <dgm:spPr/>
    </dgm:pt>
    <dgm:pt modelId="{D1959832-E211-41DB-BBA4-922D1F978ABD}" type="pres">
      <dgm:prSet presAssocID="{C2E0BA3E-FCEE-446B-AE2F-C2B01B265C9D}" presName="tx1" presStyleLbl="revTx" presStyleIdx="2" presStyleCnt="7"/>
      <dgm:spPr/>
    </dgm:pt>
    <dgm:pt modelId="{67E01EEF-8409-45C1-B9DA-1C8D4D76810C}" type="pres">
      <dgm:prSet presAssocID="{C2E0BA3E-FCEE-446B-AE2F-C2B01B265C9D}" presName="vert1" presStyleCnt="0"/>
      <dgm:spPr/>
    </dgm:pt>
    <dgm:pt modelId="{11F5AA69-B405-4331-B80B-58C663D53009}" type="pres">
      <dgm:prSet presAssocID="{4C725F77-7859-489F-B3AA-8F9BF70192F8}" presName="thickLine" presStyleLbl="alignNode1" presStyleIdx="3" presStyleCnt="7"/>
      <dgm:spPr/>
    </dgm:pt>
    <dgm:pt modelId="{C28AB033-E118-4643-B6D1-C1C1DDF5EA9C}" type="pres">
      <dgm:prSet presAssocID="{4C725F77-7859-489F-B3AA-8F9BF70192F8}" presName="horz1" presStyleCnt="0"/>
      <dgm:spPr/>
    </dgm:pt>
    <dgm:pt modelId="{E57A35BE-AC0C-4EA6-A4A7-6E86F14A9B72}" type="pres">
      <dgm:prSet presAssocID="{4C725F77-7859-489F-B3AA-8F9BF70192F8}" presName="tx1" presStyleLbl="revTx" presStyleIdx="3" presStyleCnt="7"/>
      <dgm:spPr/>
    </dgm:pt>
    <dgm:pt modelId="{E05D5358-9A91-4FFA-B11F-253D43645FB3}" type="pres">
      <dgm:prSet presAssocID="{4C725F77-7859-489F-B3AA-8F9BF70192F8}" presName="vert1" presStyleCnt="0"/>
      <dgm:spPr/>
    </dgm:pt>
    <dgm:pt modelId="{C691AD88-2B4B-408D-8D9F-7B9C1F5CB5C5}" type="pres">
      <dgm:prSet presAssocID="{88E46E61-91FE-4A1B-B1C4-D8C7D0167CC3}" presName="thickLine" presStyleLbl="alignNode1" presStyleIdx="4" presStyleCnt="7"/>
      <dgm:spPr/>
    </dgm:pt>
    <dgm:pt modelId="{3275248E-618A-46DA-A8B6-136199B7ED5B}" type="pres">
      <dgm:prSet presAssocID="{88E46E61-91FE-4A1B-B1C4-D8C7D0167CC3}" presName="horz1" presStyleCnt="0"/>
      <dgm:spPr/>
    </dgm:pt>
    <dgm:pt modelId="{EDAE1AE1-73CD-4511-B231-2631A88C80C1}" type="pres">
      <dgm:prSet presAssocID="{88E46E61-91FE-4A1B-B1C4-D8C7D0167CC3}" presName="tx1" presStyleLbl="revTx" presStyleIdx="4" presStyleCnt="7"/>
      <dgm:spPr/>
    </dgm:pt>
    <dgm:pt modelId="{DA18990A-53F3-4579-B1A3-A1CB58C6D40A}" type="pres">
      <dgm:prSet presAssocID="{88E46E61-91FE-4A1B-B1C4-D8C7D0167CC3}" presName="vert1" presStyleCnt="0"/>
      <dgm:spPr/>
    </dgm:pt>
    <dgm:pt modelId="{C1A03030-BB67-4A4F-B60D-6B7008A9E49F}" type="pres">
      <dgm:prSet presAssocID="{4D125F3F-9CC8-4C6A-83D4-A88D8955EC70}" presName="thickLine" presStyleLbl="alignNode1" presStyleIdx="5" presStyleCnt="7"/>
      <dgm:spPr/>
    </dgm:pt>
    <dgm:pt modelId="{203DEB4E-BBCE-4A35-8A52-917034033CC2}" type="pres">
      <dgm:prSet presAssocID="{4D125F3F-9CC8-4C6A-83D4-A88D8955EC70}" presName="horz1" presStyleCnt="0"/>
      <dgm:spPr/>
    </dgm:pt>
    <dgm:pt modelId="{B72F64FA-068F-4BCC-AC02-50E41B5D4702}" type="pres">
      <dgm:prSet presAssocID="{4D125F3F-9CC8-4C6A-83D4-A88D8955EC70}" presName="tx1" presStyleLbl="revTx" presStyleIdx="5" presStyleCnt="7"/>
      <dgm:spPr/>
    </dgm:pt>
    <dgm:pt modelId="{732C47E8-7B62-4124-96FA-7F7121FA2991}" type="pres">
      <dgm:prSet presAssocID="{4D125F3F-9CC8-4C6A-83D4-A88D8955EC70}" presName="vert1" presStyleCnt="0"/>
      <dgm:spPr/>
    </dgm:pt>
    <dgm:pt modelId="{ADBAC8B2-C972-4708-8355-F49E070F8BD6}" type="pres">
      <dgm:prSet presAssocID="{D3C5E127-CCBB-4118-9519-0F58F9E7A569}" presName="thickLine" presStyleLbl="alignNode1" presStyleIdx="6" presStyleCnt="7"/>
      <dgm:spPr/>
    </dgm:pt>
    <dgm:pt modelId="{5245EA28-AC30-45DD-9CEB-B1EF44226672}" type="pres">
      <dgm:prSet presAssocID="{D3C5E127-CCBB-4118-9519-0F58F9E7A569}" presName="horz1" presStyleCnt="0"/>
      <dgm:spPr/>
    </dgm:pt>
    <dgm:pt modelId="{B609FE18-1D58-452A-850E-044A79F9998F}" type="pres">
      <dgm:prSet presAssocID="{D3C5E127-CCBB-4118-9519-0F58F9E7A569}" presName="tx1" presStyleLbl="revTx" presStyleIdx="6" presStyleCnt="7"/>
      <dgm:spPr/>
    </dgm:pt>
    <dgm:pt modelId="{54B917C9-860B-4927-A532-2CA4AD1F009E}" type="pres">
      <dgm:prSet presAssocID="{D3C5E127-CCBB-4118-9519-0F58F9E7A569}" presName="vert1" presStyleCnt="0"/>
      <dgm:spPr/>
    </dgm:pt>
  </dgm:ptLst>
  <dgm:cxnLst>
    <dgm:cxn modelId="{496EC919-4909-46FC-8B63-1481356B475B}" type="presOf" srcId="{63B142C7-60EE-486A-B058-B7B48AA6834B}" destId="{591FB03F-712A-4DB5-A18D-653428EA3262}" srcOrd="0" destOrd="0" presId="urn:microsoft.com/office/officeart/2008/layout/LinedList"/>
    <dgm:cxn modelId="{B224C833-D562-4698-B29E-9D06FD9BA2F4}" srcId="{3BFC36BE-71E6-480C-A2E1-0C4871C01187}" destId="{893EF537-BFCD-4586-AB8A-F584601AEFE0}" srcOrd="1" destOrd="0" parTransId="{17339EFB-D25E-4B5B-B41C-8B7C38B4856B}" sibTransId="{F5360357-09AC-4C61-AF7D-80B49B0CE80E}"/>
    <dgm:cxn modelId="{676BD63A-472E-4EEA-8F70-FC4506F122D7}" type="presOf" srcId="{D3C5E127-CCBB-4118-9519-0F58F9E7A569}" destId="{B609FE18-1D58-452A-850E-044A79F9998F}" srcOrd="0" destOrd="0" presId="urn:microsoft.com/office/officeart/2008/layout/LinedList"/>
    <dgm:cxn modelId="{D3113A40-135A-4DF1-87D0-677948DAB308}" type="presOf" srcId="{893EF537-BFCD-4586-AB8A-F584601AEFE0}" destId="{341271B9-15D3-40A3-B2E7-4C7CA24A657E}" srcOrd="0" destOrd="0" presId="urn:microsoft.com/office/officeart/2008/layout/LinedList"/>
    <dgm:cxn modelId="{D863DB5B-4B44-49A2-BA39-CFBA4313A2C1}" type="presOf" srcId="{C2E0BA3E-FCEE-446B-AE2F-C2B01B265C9D}" destId="{D1959832-E211-41DB-BBA4-922D1F978ABD}" srcOrd="0" destOrd="0" presId="urn:microsoft.com/office/officeart/2008/layout/LinedList"/>
    <dgm:cxn modelId="{C2FA227B-DD7C-4C4F-A96D-0546A66907BC}" srcId="{3BFC36BE-71E6-480C-A2E1-0C4871C01187}" destId="{D3C5E127-CCBB-4118-9519-0F58F9E7A569}" srcOrd="6" destOrd="0" parTransId="{70302407-3846-445D-8F03-F400ECB48E96}" sibTransId="{E36FF66B-7E7E-4AA3-8E76-4C2B3893A2D2}"/>
    <dgm:cxn modelId="{E30E0099-415F-43C4-B5E5-B6F8CC620D15}" srcId="{3BFC36BE-71E6-480C-A2E1-0C4871C01187}" destId="{63B142C7-60EE-486A-B058-B7B48AA6834B}" srcOrd="0" destOrd="0" parTransId="{7113E7AD-34AF-4500-8510-83CEAC0F7E8E}" sibTransId="{1960EB00-52D2-4E4A-BFAB-6250338642ED}"/>
    <dgm:cxn modelId="{6078539A-C696-4BE3-A86F-67F65E455682}" type="presOf" srcId="{4D125F3F-9CC8-4C6A-83D4-A88D8955EC70}" destId="{B72F64FA-068F-4BCC-AC02-50E41B5D4702}" srcOrd="0" destOrd="0" presId="urn:microsoft.com/office/officeart/2008/layout/LinedList"/>
    <dgm:cxn modelId="{FFF770AD-821A-4F48-8A8A-FB8CAA005F6B}" type="presOf" srcId="{88E46E61-91FE-4A1B-B1C4-D8C7D0167CC3}" destId="{EDAE1AE1-73CD-4511-B231-2631A88C80C1}" srcOrd="0" destOrd="0" presId="urn:microsoft.com/office/officeart/2008/layout/LinedList"/>
    <dgm:cxn modelId="{2B3FACB5-D8E7-4DE0-A218-C275D39288C2}" srcId="{3BFC36BE-71E6-480C-A2E1-0C4871C01187}" destId="{4D125F3F-9CC8-4C6A-83D4-A88D8955EC70}" srcOrd="5" destOrd="0" parTransId="{D44D26FF-99AB-4656-9D41-F14381AE8F30}" sibTransId="{087BD7E2-3F1E-4429-BF41-7E0758D945FF}"/>
    <dgm:cxn modelId="{B725E7C6-9452-451D-9B5C-15429B406328}" srcId="{3BFC36BE-71E6-480C-A2E1-0C4871C01187}" destId="{88E46E61-91FE-4A1B-B1C4-D8C7D0167CC3}" srcOrd="4" destOrd="0" parTransId="{D1A5C42C-5488-430A-905B-AEB83D528259}" sibTransId="{23E5BE55-2F32-4E6A-9F38-045D472C5854}"/>
    <dgm:cxn modelId="{CCE1EBC7-9F04-4D6E-9194-3C7B3DA411B1}" srcId="{3BFC36BE-71E6-480C-A2E1-0C4871C01187}" destId="{C2E0BA3E-FCEE-446B-AE2F-C2B01B265C9D}" srcOrd="2" destOrd="0" parTransId="{71866229-BEEE-45CB-A663-55F740DB9A15}" sibTransId="{FD8DDFC3-37D8-4BFE-9FC5-FD7E1BF85140}"/>
    <dgm:cxn modelId="{849FEFD7-9FDB-4509-92AE-0D44950B37CA}" srcId="{3BFC36BE-71E6-480C-A2E1-0C4871C01187}" destId="{4C725F77-7859-489F-B3AA-8F9BF70192F8}" srcOrd="3" destOrd="0" parTransId="{D61E12EB-C0B7-49E9-9B71-EA78EF4F01CA}" sibTransId="{62B2D7F3-0396-449D-A128-AB56F1C81652}"/>
    <dgm:cxn modelId="{D118CDE5-34D5-46FA-B973-9085C36F2178}" type="presOf" srcId="{4C725F77-7859-489F-B3AA-8F9BF70192F8}" destId="{E57A35BE-AC0C-4EA6-A4A7-6E86F14A9B72}" srcOrd="0" destOrd="0" presId="urn:microsoft.com/office/officeart/2008/layout/LinedList"/>
    <dgm:cxn modelId="{B56399E9-5A25-40CA-B4DB-F8D4C9AA69BD}" type="presOf" srcId="{3BFC36BE-71E6-480C-A2E1-0C4871C01187}" destId="{13AAC291-B577-45C9-ABB3-54084423C0BA}" srcOrd="0" destOrd="0" presId="urn:microsoft.com/office/officeart/2008/layout/LinedList"/>
    <dgm:cxn modelId="{43C70516-7440-4C0C-AF89-FB6A8E056048}" type="presParOf" srcId="{13AAC291-B577-45C9-ABB3-54084423C0BA}" destId="{4ED6125C-B68A-4520-AF13-B33FEECC2236}" srcOrd="0" destOrd="0" presId="urn:microsoft.com/office/officeart/2008/layout/LinedList"/>
    <dgm:cxn modelId="{1A5B0FA5-D269-4FBB-8DBF-F395AB5DD190}" type="presParOf" srcId="{13AAC291-B577-45C9-ABB3-54084423C0BA}" destId="{092B5ABE-736B-4953-B068-FCCAB2D9C42E}" srcOrd="1" destOrd="0" presId="urn:microsoft.com/office/officeart/2008/layout/LinedList"/>
    <dgm:cxn modelId="{FBAF78C2-C466-4D97-958E-03A1C4ACE8D9}" type="presParOf" srcId="{092B5ABE-736B-4953-B068-FCCAB2D9C42E}" destId="{591FB03F-712A-4DB5-A18D-653428EA3262}" srcOrd="0" destOrd="0" presId="urn:microsoft.com/office/officeart/2008/layout/LinedList"/>
    <dgm:cxn modelId="{E2677205-0A8E-4B89-95C9-6E3865E7BE6E}" type="presParOf" srcId="{092B5ABE-736B-4953-B068-FCCAB2D9C42E}" destId="{62B7ADCF-7730-4F8B-BF60-B065893AEAEA}" srcOrd="1" destOrd="0" presId="urn:microsoft.com/office/officeart/2008/layout/LinedList"/>
    <dgm:cxn modelId="{666EC43A-AC15-49B4-B588-F4995A876813}" type="presParOf" srcId="{13AAC291-B577-45C9-ABB3-54084423C0BA}" destId="{3EBDE1D2-8324-449B-A5FA-80632DEAA1BE}" srcOrd="2" destOrd="0" presId="urn:microsoft.com/office/officeart/2008/layout/LinedList"/>
    <dgm:cxn modelId="{DED3FC19-224A-4EA6-83D8-263B35C86D13}" type="presParOf" srcId="{13AAC291-B577-45C9-ABB3-54084423C0BA}" destId="{82880583-B8A9-4B9F-8318-DADA4CC046B9}" srcOrd="3" destOrd="0" presId="urn:microsoft.com/office/officeart/2008/layout/LinedList"/>
    <dgm:cxn modelId="{81F11D46-A668-4F3B-8400-0A710AC22EB5}" type="presParOf" srcId="{82880583-B8A9-4B9F-8318-DADA4CC046B9}" destId="{341271B9-15D3-40A3-B2E7-4C7CA24A657E}" srcOrd="0" destOrd="0" presId="urn:microsoft.com/office/officeart/2008/layout/LinedList"/>
    <dgm:cxn modelId="{BC93BA0E-5641-4C27-B92C-EDE108C902E0}" type="presParOf" srcId="{82880583-B8A9-4B9F-8318-DADA4CC046B9}" destId="{60E80661-58F5-4EF0-AE7F-6535626C4534}" srcOrd="1" destOrd="0" presId="urn:microsoft.com/office/officeart/2008/layout/LinedList"/>
    <dgm:cxn modelId="{8E61D746-89EA-48AB-9BF2-39926DC07347}" type="presParOf" srcId="{13AAC291-B577-45C9-ABB3-54084423C0BA}" destId="{76BE2013-526B-442C-A0B4-D6AB77D4CECF}" srcOrd="4" destOrd="0" presId="urn:microsoft.com/office/officeart/2008/layout/LinedList"/>
    <dgm:cxn modelId="{FD900AAC-60A4-421D-9C7F-47C0AFD2B1D0}" type="presParOf" srcId="{13AAC291-B577-45C9-ABB3-54084423C0BA}" destId="{D422892B-3469-4F09-86AB-017EA8F9EF68}" srcOrd="5" destOrd="0" presId="urn:microsoft.com/office/officeart/2008/layout/LinedList"/>
    <dgm:cxn modelId="{17934D9B-3DD2-4BC8-AE4C-ADE9AEA38D48}" type="presParOf" srcId="{D422892B-3469-4F09-86AB-017EA8F9EF68}" destId="{D1959832-E211-41DB-BBA4-922D1F978ABD}" srcOrd="0" destOrd="0" presId="urn:microsoft.com/office/officeart/2008/layout/LinedList"/>
    <dgm:cxn modelId="{1F17A925-D95C-45FB-A52D-30CDF21339B2}" type="presParOf" srcId="{D422892B-3469-4F09-86AB-017EA8F9EF68}" destId="{67E01EEF-8409-45C1-B9DA-1C8D4D76810C}" srcOrd="1" destOrd="0" presId="urn:microsoft.com/office/officeart/2008/layout/LinedList"/>
    <dgm:cxn modelId="{DB08DE70-83F2-490A-B9D2-2874B3877F66}" type="presParOf" srcId="{13AAC291-B577-45C9-ABB3-54084423C0BA}" destId="{11F5AA69-B405-4331-B80B-58C663D53009}" srcOrd="6" destOrd="0" presId="urn:microsoft.com/office/officeart/2008/layout/LinedList"/>
    <dgm:cxn modelId="{8895C911-FB9E-4554-876F-6DD31339BDED}" type="presParOf" srcId="{13AAC291-B577-45C9-ABB3-54084423C0BA}" destId="{C28AB033-E118-4643-B6D1-C1C1DDF5EA9C}" srcOrd="7" destOrd="0" presId="urn:microsoft.com/office/officeart/2008/layout/LinedList"/>
    <dgm:cxn modelId="{060736FA-7212-4927-AA7B-5097A0BB63D5}" type="presParOf" srcId="{C28AB033-E118-4643-B6D1-C1C1DDF5EA9C}" destId="{E57A35BE-AC0C-4EA6-A4A7-6E86F14A9B72}" srcOrd="0" destOrd="0" presId="urn:microsoft.com/office/officeart/2008/layout/LinedList"/>
    <dgm:cxn modelId="{D9214273-2576-458D-A311-24DF9EFC63D1}" type="presParOf" srcId="{C28AB033-E118-4643-B6D1-C1C1DDF5EA9C}" destId="{E05D5358-9A91-4FFA-B11F-253D43645FB3}" srcOrd="1" destOrd="0" presId="urn:microsoft.com/office/officeart/2008/layout/LinedList"/>
    <dgm:cxn modelId="{C29B3DDB-8EA8-401B-82D7-6782DD1B71F2}" type="presParOf" srcId="{13AAC291-B577-45C9-ABB3-54084423C0BA}" destId="{C691AD88-2B4B-408D-8D9F-7B9C1F5CB5C5}" srcOrd="8" destOrd="0" presId="urn:microsoft.com/office/officeart/2008/layout/LinedList"/>
    <dgm:cxn modelId="{E9388FC6-0044-452C-9240-008209EDF4F4}" type="presParOf" srcId="{13AAC291-B577-45C9-ABB3-54084423C0BA}" destId="{3275248E-618A-46DA-A8B6-136199B7ED5B}" srcOrd="9" destOrd="0" presId="urn:microsoft.com/office/officeart/2008/layout/LinedList"/>
    <dgm:cxn modelId="{C19289C0-2F14-400F-914A-ABA1F84F6C14}" type="presParOf" srcId="{3275248E-618A-46DA-A8B6-136199B7ED5B}" destId="{EDAE1AE1-73CD-4511-B231-2631A88C80C1}" srcOrd="0" destOrd="0" presId="urn:microsoft.com/office/officeart/2008/layout/LinedList"/>
    <dgm:cxn modelId="{D19C4D3F-1AA1-4E4A-97DD-D66AF1A289E3}" type="presParOf" srcId="{3275248E-618A-46DA-A8B6-136199B7ED5B}" destId="{DA18990A-53F3-4579-B1A3-A1CB58C6D40A}" srcOrd="1" destOrd="0" presId="urn:microsoft.com/office/officeart/2008/layout/LinedList"/>
    <dgm:cxn modelId="{9D1AD58A-2146-40B7-8DFD-1CA8EA4EDCBE}" type="presParOf" srcId="{13AAC291-B577-45C9-ABB3-54084423C0BA}" destId="{C1A03030-BB67-4A4F-B60D-6B7008A9E49F}" srcOrd="10" destOrd="0" presId="urn:microsoft.com/office/officeart/2008/layout/LinedList"/>
    <dgm:cxn modelId="{B2CBDE76-A1A7-40D2-BAAB-C2B780E3E650}" type="presParOf" srcId="{13AAC291-B577-45C9-ABB3-54084423C0BA}" destId="{203DEB4E-BBCE-4A35-8A52-917034033CC2}" srcOrd="11" destOrd="0" presId="urn:microsoft.com/office/officeart/2008/layout/LinedList"/>
    <dgm:cxn modelId="{633ED7E2-A139-4EE4-9927-A271F77C7952}" type="presParOf" srcId="{203DEB4E-BBCE-4A35-8A52-917034033CC2}" destId="{B72F64FA-068F-4BCC-AC02-50E41B5D4702}" srcOrd="0" destOrd="0" presId="urn:microsoft.com/office/officeart/2008/layout/LinedList"/>
    <dgm:cxn modelId="{C4D853CD-27EC-47A1-9131-0914C4681362}" type="presParOf" srcId="{203DEB4E-BBCE-4A35-8A52-917034033CC2}" destId="{732C47E8-7B62-4124-96FA-7F7121FA2991}" srcOrd="1" destOrd="0" presId="urn:microsoft.com/office/officeart/2008/layout/LinedList"/>
    <dgm:cxn modelId="{810A89C5-29DF-4D24-A237-4DB2A1BF47E4}" type="presParOf" srcId="{13AAC291-B577-45C9-ABB3-54084423C0BA}" destId="{ADBAC8B2-C972-4708-8355-F49E070F8BD6}" srcOrd="12" destOrd="0" presId="urn:microsoft.com/office/officeart/2008/layout/LinedList"/>
    <dgm:cxn modelId="{C3364466-6401-4D51-9A22-571EA7B22181}" type="presParOf" srcId="{13AAC291-B577-45C9-ABB3-54084423C0BA}" destId="{5245EA28-AC30-45DD-9CEB-B1EF44226672}" srcOrd="13" destOrd="0" presId="urn:microsoft.com/office/officeart/2008/layout/LinedList"/>
    <dgm:cxn modelId="{F32EA92F-A130-4CAE-8A3C-78B28B224259}" type="presParOf" srcId="{5245EA28-AC30-45DD-9CEB-B1EF44226672}" destId="{B609FE18-1D58-452A-850E-044A79F9998F}" srcOrd="0" destOrd="0" presId="urn:microsoft.com/office/officeart/2008/layout/LinedList"/>
    <dgm:cxn modelId="{FAA44C81-0BCC-45DB-B3D4-DB17DE1FC35B}" type="presParOf" srcId="{5245EA28-AC30-45DD-9CEB-B1EF44226672}" destId="{54B917C9-860B-4927-A532-2CA4AD1F009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D6125C-B68A-4520-AF13-B33FEECC2236}">
      <dsp:nvSpPr>
        <dsp:cNvPr id="0" name=""/>
        <dsp:cNvSpPr/>
      </dsp:nvSpPr>
      <dsp:spPr>
        <a:xfrm>
          <a:off x="0" y="2492"/>
          <a:ext cx="486965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1FB03F-712A-4DB5-A18D-653428EA3262}">
      <dsp:nvSpPr>
        <dsp:cNvPr id="0" name=""/>
        <dsp:cNvSpPr/>
      </dsp:nvSpPr>
      <dsp:spPr>
        <a:xfrm>
          <a:off x="0" y="2492"/>
          <a:ext cx="4869656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All in the Family</a:t>
          </a:r>
        </a:p>
      </dsp:txBody>
      <dsp:txXfrm>
        <a:off x="0" y="2492"/>
        <a:ext cx="4869656" cy="850069"/>
      </dsp:txXfrm>
    </dsp:sp>
    <dsp:sp modelId="{3EBDE1D2-8324-449B-A5FA-80632DEAA1BE}">
      <dsp:nvSpPr>
        <dsp:cNvPr id="0" name=""/>
        <dsp:cNvSpPr/>
      </dsp:nvSpPr>
      <dsp:spPr>
        <a:xfrm>
          <a:off x="0" y="852561"/>
          <a:ext cx="4869656" cy="0"/>
        </a:xfrm>
        <a:prstGeom prst="line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1271B9-15D3-40A3-B2E7-4C7CA24A657E}">
      <dsp:nvSpPr>
        <dsp:cNvPr id="0" name=""/>
        <dsp:cNvSpPr/>
      </dsp:nvSpPr>
      <dsp:spPr>
        <a:xfrm>
          <a:off x="0" y="852561"/>
          <a:ext cx="4869656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Religion in America –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the NONES &amp; the DONES</a:t>
          </a:r>
        </a:p>
      </dsp:txBody>
      <dsp:txXfrm>
        <a:off x="0" y="852561"/>
        <a:ext cx="4869656" cy="850069"/>
      </dsp:txXfrm>
    </dsp:sp>
    <dsp:sp modelId="{76BE2013-526B-442C-A0B4-D6AB77D4CECF}">
      <dsp:nvSpPr>
        <dsp:cNvPr id="0" name=""/>
        <dsp:cNvSpPr/>
      </dsp:nvSpPr>
      <dsp:spPr>
        <a:xfrm>
          <a:off x="0" y="1702630"/>
          <a:ext cx="4869656" cy="0"/>
        </a:xfrm>
        <a:prstGeom prst="line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959832-E211-41DB-BBA4-922D1F978ABD}">
      <dsp:nvSpPr>
        <dsp:cNvPr id="0" name=""/>
        <dsp:cNvSpPr/>
      </dsp:nvSpPr>
      <dsp:spPr>
        <a:xfrm>
          <a:off x="0" y="1702630"/>
          <a:ext cx="4869656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Growth of the Non-Joiner Generations</a:t>
          </a:r>
        </a:p>
      </dsp:txBody>
      <dsp:txXfrm>
        <a:off x="0" y="1702630"/>
        <a:ext cx="4869656" cy="850069"/>
      </dsp:txXfrm>
    </dsp:sp>
    <dsp:sp modelId="{11F5AA69-B405-4331-B80B-58C663D53009}">
      <dsp:nvSpPr>
        <dsp:cNvPr id="0" name=""/>
        <dsp:cNvSpPr/>
      </dsp:nvSpPr>
      <dsp:spPr>
        <a:xfrm>
          <a:off x="0" y="2552699"/>
          <a:ext cx="4869656" cy="0"/>
        </a:xfrm>
        <a:prstGeom prst="line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7A35BE-AC0C-4EA6-A4A7-6E86F14A9B72}">
      <dsp:nvSpPr>
        <dsp:cNvPr id="0" name=""/>
        <dsp:cNvSpPr/>
      </dsp:nvSpPr>
      <dsp:spPr>
        <a:xfrm>
          <a:off x="0" y="2552699"/>
          <a:ext cx="4869656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Christianity – “the Brand”</a:t>
          </a:r>
        </a:p>
      </dsp:txBody>
      <dsp:txXfrm>
        <a:off x="0" y="2552699"/>
        <a:ext cx="4869656" cy="850069"/>
      </dsp:txXfrm>
    </dsp:sp>
    <dsp:sp modelId="{C691AD88-2B4B-408D-8D9F-7B9C1F5CB5C5}">
      <dsp:nvSpPr>
        <dsp:cNvPr id="0" name=""/>
        <dsp:cNvSpPr/>
      </dsp:nvSpPr>
      <dsp:spPr>
        <a:xfrm>
          <a:off x="0" y="3402769"/>
          <a:ext cx="4869656" cy="0"/>
        </a:xfrm>
        <a:prstGeom prst="line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AE1AE1-73CD-4511-B231-2631A88C80C1}">
      <dsp:nvSpPr>
        <dsp:cNvPr id="0" name=""/>
        <dsp:cNvSpPr/>
      </dsp:nvSpPr>
      <dsp:spPr>
        <a:xfrm>
          <a:off x="0" y="3402769"/>
          <a:ext cx="4869656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22 churches close in America every DAY!</a:t>
          </a:r>
        </a:p>
      </dsp:txBody>
      <dsp:txXfrm>
        <a:off x="0" y="3402769"/>
        <a:ext cx="4869656" cy="850069"/>
      </dsp:txXfrm>
    </dsp:sp>
    <dsp:sp modelId="{C1A03030-BB67-4A4F-B60D-6B7008A9E49F}">
      <dsp:nvSpPr>
        <dsp:cNvPr id="0" name=""/>
        <dsp:cNvSpPr/>
      </dsp:nvSpPr>
      <dsp:spPr>
        <a:xfrm>
          <a:off x="0" y="4252838"/>
          <a:ext cx="4869656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2F64FA-068F-4BCC-AC02-50E41B5D4702}">
      <dsp:nvSpPr>
        <dsp:cNvPr id="0" name=""/>
        <dsp:cNvSpPr/>
      </dsp:nvSpPr>
      <dsp:spPr>
        <a:xfrm>
          <a:off x="0" y="4252838"/>
          <a:ext cx="4869656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The Sunday-centric Syndrome</a:t>
          </a:r>
        </a:p>
      </dsp:txBody>
      <dsp:txXfrm>
        <a:off x="0" y="4252838"/>
        <a:ext cx="4869656" cy="8500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057D85-AE10-4106-B193-F479C3F8FE47}">
      <dsp:nvSpPr>
        <dsp:cNvPr id="0" name=""/>
        <dsp:cNvSpPr/>
      </dsp:nvSpPr>
      <dsp:spPr>
        <a:xfrm>
          <a:off x="1285304" y="228603"/>
          <a:ext cx="2664395" cy="15986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/>
            <a:t>Diana Butler- Bass:</a:t>
          </a:r>
          <a:endParaRPr lang="en-US" sz="2700" kern="1200" dirty="0"/>
        </a:p>
      </dsp:txBody>
      <dsp:txXfrm>
        <a:off x="1285304" y="228603"/>
        <a:ext cx="2664395" cy="1598637"/>
      </dsp:txXfrm>
    </dsp:sp>
    <dsp:sp modelId="{15B6B85B-A9FE-4056-B937-2051D95E0330}">
      <dsp:nvSpPr>
        <dsp:cNvPr id="0" name=""/>
        <dsp:cNvSpPr/>
      </dsp:nvSpPr>
      <dsp:spPr>
        <a:xfrm>
          <a:off x="3810005" y="228603"/>
          <a:ext cx="2664395" cy="15986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/>
            <a:t>Path to becoming part of a Family of Faith</a:t>
          </a:r>
          <a:endParaRPr lang="en-US" sz="2700" kern="1200" dirty="0"/>
        </a:p>
      </dsp:txBody>
      <dsp:txXfrm>
        <a:off x="3810005" y="228603"/>
        <a:ext cx="2664395" cy="1598637"/>
      </dsp:txXfrm>
    </dsp:sp>
    <dsp:sp modelId="{4709E825-0708-468E-A0F5-F21144690997}">
      <dsp:nvSpPr>
        <dsp:cNvPr id="0" name=""/>
        <dsp:cNvSpPr/>
      </dsp:nvSpPr>
      <dsp:spPr>
        <a:xfrm>
          <a:off x="685789" y="1981200"/>
          <a:ext cx="2664395" cy="15986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/>
            <a:t>Old Path :</a:t>
          </a:r>
          <a:endParaRPr lang="en-US" sz="2700" kern="1200"/>
        </a:p>
      </dsp:txBody>
      <dsp:txXfrm>
        <a:off x="685789" y="1981200"/>
        <a:ext cx="2664395" cy="1598637"/>
      </dsp:txXfrm>
    </dsp:sp>
    <dsp:sp modelId="{6DB07EB1-6524-4E95-99C7-84C3D6A08158}">
      <dsp:nvSpPr>
        <dsp:cNvPr id="0" name=""/>
        <dsp:cNvSpPr/>
      </dsp:nvSpPr>
      <dsp:spPr>
        <a:xfrm>
          <a:off x="4343391" y="1981200"/>
          <a:ext cx="2664395" cy="15986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/>
            <a:t>Believe       Behave       Belong</a:t>
          </a:r>
          <a:endParaRPr lang="en-US" sz="2700" kern="1200"/>
        </a:p>
      </dsp:txBody>
      <dsp:txXfrm>
        <a:off x="4343391" y="1981200"/>
        <a:ext cx="2664395" cy="1598637"/>
      </dsp:txXfrm>
    </dsp:sp>
    <dsp:sp modelId="{9BE36F5E-3413-459D-B0C7-AA9F9E449114}">
      <dsp:nvSpPr>
        <dsp:cNvPr id="0" name=""/>
        <dsp:cNvSpPr/>
      </dsp:nvSpPr>
      <dsp:spPr>
        <a:xfrm>
          <a:off x="685789" y="3733797"/>
          <a:ext cx="2664395" cy="15986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/>
            <a:t>New Path:</a:t>
          </a:r>
          <a:endParaRPr lang="en-US" sz="2700" kern="1200" dirty="0"/>
        </a:p>
      </dsp:txBody>
      <dsp:txXfrm>
        <a:off x="685789" y="3733797"/>
        <a:ext cx="2664395" cy="1598637"/>
      </dsp:txXfrm>
    </dsp:sp>
    <dsp:sp modelId="{6B7AB4DE-B89A-4A66-A488-B6D39D9B2F16}">
      <dsp:nvSpPr>
        <dsp:cNvPr id="0" name=""/>
        <dsp:cNvSpPr/>
      </dsp:nvSpPr>
      <dsp:spPr>
        <a:xfrm>
          <a:off x="4343391" y="3657606"/>
          <a:ext cx="2664395" cy="15986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/>
            <a:t>Belong      Behave      Believe</a:t>
          </a:r>
          <a:endParaRPr lang="en-US" sz="2700" kern="1200"/>
        </a:p>
      </dsp:txBody>
      <dsp:txXfrm>
        <a:off x="4343391" y="3657606"/>
        <a:ext cx="2664395" cy="15986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D6125C-B68A-4520-AF13-B33FEECC2236}">
      <dsp:nvSpPr>
        <dsp:cNvPr id="0" name=""/>
        <dsp:cNvSpPr/>
      </dsp:nvSpPr>
      <dsp:spPr>
        <a:xfrm>
          <a:off x="0" y="623"/>
          <a:ext cx="486965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1FB03F-712A-4DB5-A18D-653428EA3262}">
      <dsp:nvSpPr>
        <dsp:cNvPr id="0" name=""/>
        <dsp:cNvSpPr/>
      </dsp:nvSpPr>
      <dsp:spPr>
        <a:xfrm>
          <a:off x="0" y="623"/>
          <a:ext cx="4869656" cy="72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Non-Sunday-centric</a:t>
          </a:r>
        </a:p>
      </dsp:txBody>
      <dsp:txXfrm>
        <a:off x="0" y="623"/>
        <a:ext cx="4869656" cy="729164"/>
      </dsp:txXfrm>
    </dsp:sp>
    <dsp:sp modelId="{3EBDE1D2-8324-449B-A5FA-80632DEAA1BE}">
      <dsp:nvSpPr>
        <dsp:cNvPr id="0" name=""/>
        <dsp:cNvSpPr/>
      </dsp:nvSpPr>
      <dsp:spPr>
        <a:xfrm>
          <a:off x="0" y="729788"/>
          <a:ext cx="4869656" cy="0"/>
        </a:xfrm>
        <a:prstGeom prst="line">
          <a:avLst/>
        </a:prstGeom>
        <a:solidFill>
          <a:schemeClr val="accent2">
            <a:hueOff val="-242561"/>
            <a:satOff val="-13988"/>
            <a:lumOff val="1438"/>
            <a:alphaOff val="0"/>
          </a:schemeClr>
        </a:solidFill>
        <a:ln w="12700" cap="flat" cmpd="sng" algn="ctr">
          <a:solidFill>
            <a:schemeClr val="accent2">
              <a:hueOff val="-242561"/>
              <a:satOff val="-13988"/>
              <a:lumOff val="14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1271B9-15D3-40A3-B2E7-4C7CA24A657E}">
      <dsp:nvSpPr>
        <dsp:cNvPr id="0" name=""/>
        <dsp:cNvSpPr/>
      </dsp:nvSpPr>
      <dsp:spPr>
        <a:xfrm>
          <a:off x="0" y="729788"/>
          <a:ext cx="4869656" cy="72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Learn what it feels like to be the “Other” -2 ‘mystery shopper’ tools</a:t>
          </a:r>
        </a:p>
      </dsp:txBody>
      <dsp:txXfrm>
        <a:off x="0" y="729788"/>
        <a:ext cx="4869656" cy="729164"/>
      </dsp:txXfrm>
    </dsp:sp>
    <dsp:sp modelId="{76BE2013-526B-442C-A0B4-D6AB77D4CECF}">
      <dsp:nvSpPr>
        <dsp:cNvPr id="0" name=""/>
        <dsp:cNvSpPr/>
      </dsp:nvSpPr>
      <dsp:spPr>
        <a:xfrm>
          <a:off x="0" y="1458952"/>
          <a:ext cx="4869656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959832-E211-41DB-BBA4-922D1F978ABD}">
      <dsp:nvSpPr>
        <dsp:cNvPr id="0" name=""/>
        <dsp:cNvSpPr/>
      </dsp:nvSpPr>
      <dsp:spPr>
        <a:xfrm>
          <a:off x="0" y="1458952"/>
          <a:ext cx="4869656" cy="72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Theology Pub, Panera w/ the pastor, etc.</a:t>
          </a:r>
        </a:p>
      </dsp:txBody>
      <dsp:txXfrm>
        <a:off x="0" y="1458952"/>
        <a:ext cx="4869656" cy="729164"/>
      </dsp:txXfrm>
    </dsp:sp>
    <dsp:sp modelId="{11F5AA69-B405-4331-B80B-58C663D53009}">
      <dsp:nvSpPr>
        <dsp:cNvPr id="0" name=""/>
        <dsp:cNvSpPr/>
      </dsp:nvSpPr>
      <dsp:spPr>
        <a:xfrm>
          <a:off x="0" y="2188117"/>
          <a:ext cx="4869656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7A35BE-AC0C-4EA6-A4A7-6E86F14A9B72}">
      <dsp:nvSpPr>
        <dsp:cNvPr id="0" name=""/>
        <dsp:cNvSpPr/>
      </dsp:nvSpPr>
      <dsp:spPr>
        <a:xfrm>
          <a:off x="0" y="2188117"/>
          <a:ext cx="4869656" cy="72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Increasing your Civic presence</a:t>
          </a:r>
        </a:p>
      </dsp:txBody>
      <dsp:txXfrm>
        <a:off x="0" y="2188117"/>
        <a:ext cx="4869656" cy="729164"/>
      </dsp:txXfrm>
    </dsp:sp>
    <dsp:sp modelId="{C691AD88-2B4B-408D-8D9F-7B9C1F5CB5C5}">
      <dsp:nvSpPr>
        <dsp:cNvPr id="0" name=""/>
        <dsp:cNvSpPr/>
      </dsp:nvSpPr>
      <dsp:spPr>
        <a:xfrm>
          <a:off x="0" y="2917282"/>
          <a:ext cx="4869656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AE1AE1-73CD-4511-B231-2631A88C80C1}">
      <dsp:nvSpPr>
        <dsp:cNvPr id="0" name=""/>
        <dsp:cNvSpPr/>
      </dsp:nvSpPr>
      <dsp:spPr>
        <a:xfrm>
          <a:off x="0" y="2917282"/>
          <a:ext cx="4869656" cy="72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Truth of the 86%!!</a:t>
          </a:r>
        </a:p>
      </dsp:txBody>
      <dsp:txXfrm>
        <a:off x="0" y="2917282"/>
        <a:ext cx="4869656" cy="729164"/>
      </dsp:txXfrm>
    </dsp:sp>
    <dsp:sp modelId="{C1A03030-BB67-4A4F-B60D-6B7008A9E49F}">
      <dsp:nvSpPr>
        <dsp:cNvPr id="0" name=""/>
        <dsp:cNvSpPr/>
      </dsp:nvSpPr>
      <dsp:spPr>
        <a:xfrm>
          <a:off x="0" y="3646447"/>
          <a:ext cx="4869656" cy="0"/>
        </a:xfrm>
        <a:prstGeom prst="line">
          <a:avLst/>
        </a:prstGeom>
        <a:solidFill>
          <a:schemeClr val="accent2">
            <a:hueOff val="-1212803"/>
            <a:satOff val="-69940"/>
            <a:lumOff val="7190"/>
            <a:alphaOff val="0"/>
          </a:schemeClr>
        </a:solidFill>
        <a:ln w="12700" cap="flat" cmpd="sng" algn="ctr">
          <a:solidFill>
            <a:schemeClr val="accent2">
              <a:hueOff val="-1212803"/>
              <a:satOff val="-69940"/>
              <a:lumOff val="71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2F64FA-068F-4BCC-AC02-50E41B5D4702}">
      <dsp:nvSpPr>
        <dsp:cNvPr id="0" name=""/>
        <dsp:cNvSpPr/>
      </dsp:nvSpPr>
      <dsp:spPr>
        <a:xfrm>
          <a:off x="0" y="3646447"/>
          <a:ext cx="4869656" cy="72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Redefining Membership</a:t>
          </a:r>
        </a:p>
      </dsp:txBody>
      <dsp:txXfrm>
        <a:off x="0" y="3646447"/>
        <a:ext cx="4869656" cy="729164"/>
      </dsp:txXfrm>
    </dsp:sp>
    <dsp:sp modelId="{ADBAC8B2-C972-4708-8355-F49E070F8BD6}">
      <dsp:nvSpPr>
        <dsp:cNvPr id="0" name=""/>
        <dsp:cNvSpPr/>
      </dsp:nvSpPr>
      <dsp:spPr>
        <a:xfrm>
          <a:off x="0" y="4375611"/>
          <a:ext cx="4869656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09FE18-1D58-452A-850E-044A79F9998F}">
      <dsp:nvSpPr>
        <dsp:cNvPr id="0" name=""/>
        <dsp:cNvSpPr/>
      </dsp:nvSpPr>
      <dsp:spPr>
        <a:xfrm>
          <a:off x="0" y="4375611"/>
          <a:ext cx="4869656" cy="72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Looking OUTWARD!</a:t>
          </a:r>
        </a:p>
      </dsp:txBody>
      <dsp:txXfrm>
        <a:off x="0" y="4375611"/>
        <a:ext cx="4869656" cy="7291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0CAA10C-B831-4C8D-A82E-D87316B5FCBC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757BB0F-3078-43D7-947E-3B994E17F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85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37" name="Shape 33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Use examples from Emsworth here.</a:t>
            </a:r>
          </a:p>
          <a:p>
            <a:endParaRPr/>
          </a:p>
          <a:p>
            <a:r>
              <a:t>Worship time/day</a:t>
            </a:r>
          </a:p>
          <a:p>
            <a:r>
              <a:t>Building</a:t>
            </a:r>
          </a:p>
          <a:p>
            <a:r>
              <a:t>Music</a:t>
            </a:r>
          </a:p>
          <a:p>
            <a:r>
              <a:t>Sanctuary “feel”</a:t>
            </a:r>
          </a:p>
        </p:txBody>
      </p:sp>
    </p:spTree>
    <p:extLst>
      <p:ext uri="{BB962C8B-B14F-4D97-AF65-F5344CB8AC3E}">
        <p14:creationId xmlns:p14="http://schemas.microsoft.com/office/powerpoint/2010/main" val="2078641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43" name="Shape 34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Hollow enthusiasm/lack of commitment</a:t>
            </a:r>
          </a:p>
          <a:p>
            <a:r>
              <a:t>Change that takes us out of our comfort zone</a:t>
            </a:r>
          </a:p>
          <a:p>
            <a:r>
              <a:t>Will people leave if we change?</a:t>
            </a:r>
          </a:p>
        </p:txBody>
      </p:sp>
    </p:spTree>
    <p:extLst>
      <p:ext uri="{BB962C8B-B14F-4D97-AF65-F5344CB8AC3E}">
        <p14:creationId xmlns:p14="http://schemas.microsoft.com/office/powerpoint/2010/main" val="601580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7BB0F-3078-43D7-947E-3B994E17F00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08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294E-E0B8-4B5B-B521-FF7295899F1E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37B8-B752-4E27-9EF6-40CB72906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774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294E-E0B8-4B5B-B521-FF7295899F1E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37B8-B752-4E27-9EF6-40CB72906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346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294E-E0B8-4B5B-B521-FF7295899F1E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37B8-B752-4E27-9EF6-40CB72906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17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294E-E0B8-4B5B-B521-FF7295899F1E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37B8-B752-4E27-9EF6-40CB72906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8180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294E-E0B8-4B5B-B521-FF7295899F1E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37B8-B752-4E27-9EF6-40CB72906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016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294E-E0B8-4B5B-B521-FF7295899F1E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37B8-B752-4E27-9EF6-40CB72906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0646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294E-E0B8-4B5B-B521-FF7295899F1E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37B8-B752-4E27-9EF6-40CB72906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3166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294E-E0B8-4B5B-B521-FF7295899F1E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37B8-B752-4E27-9EF6-40CB72906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62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294E-E0B8-4B5B-B521-FF7295899F1E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37B8-B752-4E27-9EF6-40CB72906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996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294E-E0B8-4B5B-B521-FF7295899F1E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37B8-B752-4E27-9EF6-40CB72906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234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294E-E0B8-4B5B-B521-FF7295899F1E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37B8-B752-4E27-9EF6-40CB72906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198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294E-E0B8-4B5B-B521-FF7295899F1E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37B8-B752-4E27-9EF6-40CB72906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3769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294E-E0B8-4B5B-B521-FF7295899F1E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37B8-B752-4E27-9EF6-40CB72906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751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294E-E0B8-4B5B-B521-FF7295899F1E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37B8-B752-4E27-9EF6-40CB72906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0009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294E-E0B8-4B5B-B521-FF7295899F1E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37B8-B752-4E27-9EF6-40CB72906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8008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roup 123"/>
          <p:cNvGrpSpPr/>
          <p:nvPr/>
        </p:nvGrpSpPr>
        <p:grpSpPr>
          <a:xfrm>
            <a:off x="1357312" y="2210098"/>
            <a:ext cx="3000376" cy="26879"/>
            <a:chOff x="0" y="0"/>
            <a:chExt cx="4267200" cy="38227"/>
          </a:xfrm>
        </p:grpSpPr>
        <p:sp>
          <p:nvSpPr>
            <p:cNvPr id="121" name="Shape 121"/>
            <p:cNvSpPr/>
            <p:nvPr/>
          </p:nvSpPr>
          <p:spPr>
            <a:xfrm>
              <a:off x="0" y="0"/>
              <a:ext cx="4267201" cy="127"/>
            </a:xfrm>
            <a:prstGeom prst="line">
              <a:avLst/>
            </a:prstGeom>
            <a:noFill/>
            <a:ln w="3175" cap="flat">
              <a:solidFill>
                <a:schemeClr val="accent1">
                  <a:hueOff val="109193"/>
                  <a:satOff val="-4874"/>
                  <a:lumOff val="12971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l" defTabSz="321457">
                <a:defRPr sz="11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>
              <a:off x="0" y="38100"/>
              <a:ext cx="4267201" cy="128"/>
            </a:xfrm>
            <a:prstGeom prst="line">
              <a:avLst/>
            </a:prstGeom>
            <a:noFill/>
            <a:ln w="3175" cap="flat">
              <a:solidFill>
                <a:schemeClr val="accent1">
                  <a:hueOff val="109193"/>
                  <a:satOff val="-4874"/>
                  <a:lumOff val="12971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l" defTabSz="321457">
                <a:defRPr sz="11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sp>
        <p:nvSpPr>
          <p:cNvPr id="124" name="Shape 124"/>
          <p:cNvSpPr>
            <a:spLocks noGrp="1"/>
          </p:cNvSpPr>
          <p:nvPr>
            <p:ph type="pic" sz="half" idx="13"/>
          </p:nvPr>
        </p:nvSpPr>
        <p:spPr>
          <a:xfrm>
            <a:off x="4572000" y="857250"/>
            <a:ext cx="3429001" cy="5143501"/>
          </a:xfrm>
          <a:prstGeom prst="rect">
            <a:avLst/>
          </a:prstGeom>
        </p:spPr>
        <p:txBody>
          <a:bodyPr lIns="64291" tIns="32145" rIns="64291" bIns="32145" anchor="t"/>
          <a:lstStyle/>
          <a:p>
            <a:endParaRPr/>
          </a:p>
        </p:txBody>
      </p:sp>
      <p:sp>
        <p:nvSpPr>
          <p:cNvPr id="125" name="Shape 125"/>
          <p:cNvSpPr>
            <a:spLocks noGrp="1"/>
          </p:cNvSpPr>
          <p:nvPr>
            <p:ph type="title"/>
          </p:nvPr>
        </p:nvSpPr>
        <p:spPr>
          <a:xfrm>
            <a:off x="1330523" y="1091654"/>
            <a:ext cx="3067349" cy="107826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xfrm>
            <a:off x="1330523" y="2431108"/>
            <a:ext cx="3067349" cy="3335239"/>
          </a:xfrm>
          <a:prstGeom prst="rect">
            <a:avLst/>
          </a:prstGeom>
        </p:spPr>
        <p:txBody>
          <a:bodyPr/>
          <a:lstStyle>
            <a:lvl1pPr marL="241688" indent="-241688">
              <a:lnSpc>
                <a:spcPct val="90000"/>
              </a:lnSpc>
              <a:defRPr sz="2000"/>
            </a:lvl1pPr>
            <a:lvl2pPr marL="554216" indent="-241688">
              <a:lnSpc>
                <a:spcPct val="90000"/>
              </a:lnSpc>
              <a:defRPr sz="2000"/>
            </a:lvl2pPr>
            <a:lvl3pPr marL="866744" indent="-241688">
              <a:lnSpc>
                <a:spcPct val="90000"/>
              </a:lnSpc>
              <a:defRPr sz="2000"/>
            </a:lvl3pPr>
            <a:lvl4pPr marL="1179272" indent="-241688">
              <a:lnSpc>
                <a:spcPct val="90000"/>
              </a:lnSpc>
              <a:defRPr sz="2000"/>
            </a:lvl4pPr>
            <a:lvl5pPr marL="1491800" indent="-241688">
              <a:lnSpc>
                <a:spcPct val="90000"/>
              </a:lnSpc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7" name="Shape 1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ffectLst>
            <a:outerShdw blurRad="25400" dir="5400000" rotWithShape="0">
              <a:srgbClr val="000000"/>
            </a:outerShdw>
          </a:effectLst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8476166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7"/>
          <p:cNvGrpSpPr/>
          <p:nvPr/>
        </p:nvGrpSpPr>
        <p:grpSpPr>
          <a:xfrm>
            <a:off x="1357312" y="5404693"/>
            <a:ext cx="6429376" cy="26879"/>
            <a:chOff x="0" y="0"/>
            <a:chExt cx="9144000" cy="38227"/>
          </a:xfrm>
        </p:grpSpPr>
        <p:sp>
          <p:nvSpPr>
            <p:cNvPr id="85" name="Shape 85"/>
            <p:cNvSpPr/>
            <p:nvPr/>
          </p:nvSpPr>
          <p:spPr>
            <a:xfrm>
              <a:off x="0" y="0"/>
              <a:ext cx="9144001" cy="127"/>
            </a:xfrm>
            <a:prstGeom prst="line">
              <a:avLst/>
            </a:prstGeom>
            <a:noFill/>
            <a:ln w="3175" cap="flat">
              <a:solidFill>
                <a:schemeClr val="accent1">
                  <a:hueOff val="109193"/>
                  <a:satOff val="-4874"/>
                  <a:lumOff val="12971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l" defTabSz="321457">
                <a:defRPr sz="11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>
              <a:off x="0" y="38100"/>
              <a:ext cx="9144001" cy="128"/>
            </a:xfrm>
            <a:prstGeom prst="line">
              <a:avLst/>
            </a:prstGeom>
            <a:noFill/>
            <a:ln w="3175" cap="flat">
              <a:solidFill>
                <a:schemeClr val="accent1">
                  <a:hueOff val="109193"/>
                  <a:satOff val="-4874"/>
                  <a:lumOff val="12971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l" defTabSz="321457">
                <a:defRPr sz="11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sp>
        <p:nvSpPr>
          <p:cNvPr id="88" name="Shape 88"/>
          <p:cNvSpPr>
            <a:spLocks noGrp="1"/>
          </p:cNvSpPr>
          <p:nvPr>
            <p:ph type="body" sz="quarter" idx="13"/>
          </p:nvPr>
        </p:nvSpPr>
        <p:spPr>
          <a:xfrm>
            <a:off x="1337812" y="5492874"/>
            <a:ext cx="6462863" cy="26161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321457">
              <a:lnSpc>
                <a:spcPct val="100000"/>
              </a:lnSpc>
              <a:spcBef>
                <a:spcPts val="773"/>
              </a:spcBef>
              <a:buClrTx/>
              <a:buSzTx/>
              <a:buFontTx/>
              <a:buNone/>
              <a:defRPr sz="1100" i="1">
                <a:solidFill>
                  <a:srgbClr val="5C86B9"/>
                </a:solidFill>
              </a:defRPr>
            </a:lvl1pPr>
          </a:lstStyle>
          <a:p>
            <a:r>
              <a:t>Date</a:t>
            </a:r>
          </a:p>
        </p:txBody>
      </p:sp>
      <p:sp>
        <p:nvSpPr>
          <p:cNvPr id="89" name="Shape 89"/>
          <p:cNvSpPr>
            <a:spLocks noGrp="1"/>
          </p:cNvSpPr>
          <p:nvPr>
            <p:ph type="pic" sz="half" idx="14"/>
          </p:nvPr>
        </p:nvSpPr>
        <p:spPr>
          <a:xfrm>
            <a:off x="1337220" y="1091653"/>
            <a:ext cx="6469560" cy="3335240"/>
          </a:xfrm>
          <a:prstGeom prst="rect">
            <a:avLst/>
          </a:prstGeom>
        </p:spPr>
        <p:txBody>
          <a:bodyPr lIns="64291" tIns="32145" rIns="64291" bIns="32145" anchor="t"/>
          <a:lstStyle/>
          <a:p>
            <a:endParaRPr/>
          </a:p>
        </p:txBody>
      </p:sp>
      <p:sp>
        <p:nvSpPr>
          <p:cNvPr id="90" name="Shape 90"/>
          <p:cNvSpPr>
            <a:spLocks noGrp="1"/>
          </p:cNvSpPr>
          <p:nvPr>
            <p:ph type="title"/>
          </p:nvPr>
        </p:nvSpPr>
        <p:spPr>
          <a:xfrm>
            <a:off x="1330523" y="4500563"/>
            <a:ext cx="6482955" cy="582662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</a:lvl1pPr>
          </a:lstStyle>
          <a:p>
            <a:r>
              <a:t>Title Text</a:t>
            </a:r>
          </a:p>
        </p:txBody>
      </p:sp>
      <p:sp>
        <p:nvSpPr>
          <p:cNvPr id="91" name="Shape 91"/>
          <p:cNvSpPr>
            <a:spLocks noGrp="1"/>
          </p:cNvSpPr>
          <p:nvPr>
            <p:ph type="body" sz="quarter" idx="1"/>
          </p:nvPr>
        </p:nvSpPr>
        <p:spPr>
          <a:xfrm>
            <a:off x="1330523" y="5076528"/>
            <a:ext cx="6482955" cy="267891"/>
          </a:xfrm>
          <a:prstGeom prst="rect">
            <a:avLst/>
          </a:prstGeom>
        </p:spPr>
        <p:txBody>
          <a:bodyPr anchor="t"/>
          <a:lstStyle>
            <a:lvl1pPr marL="0" indent="0" algn="just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sz="1500">
                <a:solidFill>
                  <a:srgbClr val="5C86B9"/>
                </a:solidFill>
              </a:defRPr>
            </a:lvl1pPr>
            <a:lvl2pPr marL="0" indent="0" algn="just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sz="1500">
                <a:solidFill>
                  <a:srgbClr val="5C86B9"/>
                </a:solidFill>
              </a:defRPr>
            </a:lvl2pPr>
            <a:lvl3pPr marL="0" indent="0" algn="just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sz="1500">
                <a:solidFill>
                  <a:srgbClr val="5C86B9"/>
                </a:solidFill>
              </a:defRPr>
            </a:lvl3pPr>
            <a:lvl4pPr marL="0" indent="0" algn="just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sz="1500">
                <a:solidFill>
                  <a:srgbClr val="5C86B9"/>
                </a:solidFill>
              </a:defRPr>
            </a:lvl4pPr>
            <a:lvl5pPr marL="0" indent="0" algn="just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sz="1500">
                <a:solidFill>
                  <a:srgbClr val="5C86B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2" name="Shape 9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3365760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2C119-93F8-4BF7-AE65-76D283A5FE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B9078E-80F3-4710-A41F-CA6832EF9F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BF8A5B-46E4-4313-8C56-85596BD3E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9157E-C59D-4902-951E-160AAD572A3B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84FB3D-5CF3-49FE-A38A-66197E896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2A5086-2331-49C9-AC82-CFE7DAA10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472A1-02AC-4BD4-8464-5A4E706ED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1616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D01A4-E0FB-46FB-8551-1FFD2BDE4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F4420-3124-4271-BC96-A794549DC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F09122-5CE7-4D3B-BF48-AE85B959B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9157E-C59D-4902-951E-160AAD572A3B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160953-EE6A-49EE-8A93-66F05E727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BC7EE-236C-4CE7-815A-80888D1B6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472A1-02AC-4BD4-8464-5A4E706ED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09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B33E9-74D7-41DB-A83D-A1E7AFAF9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28447-A779-4B4C-BDF6-8E3E6AE247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F8C742-AC5A-4DCD-82FE-F2D3A5CEA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9157E-C59D-4902-951E-160AAD572A3B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8856C9-2261-4E1E-B930-377500E8A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F05CD-36C2-4F63-9C63-AD8367EC2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472A1-02AC-4BD4-8464-5A4E706ED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2818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C495C-913E-4E45-8470-6A0565FF9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96380-385B-48B1-81C3-6A4BE096F0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BAE86A-F226-4BC1-B0C8-802488E31D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33C2C5-6CE5-455F-8990-7D6A8995F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9157E-C59D-4902-951E-160AAD572A3B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882803-CF58-4464-86DB-068D9478D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F05370-4AE6-4AA9-BDB9-D2C3E58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472A1-02AC-4BD4-8464-5A4E706ED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0590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35440-F886-4493-BCC9-C84916301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ABBDE6-74B3-44FE-851E-BD6365A63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E79F16-35EE-4513-A199-C45E033808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866A24-0E6F-41CB-B010-07C32CEFE4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BDDD89-8F8E-4391-943B-D0462B4C8E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3D70EC-1938-445C-B48E-83FEF22EA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9157E-C59D-4902-951E-160AAD572A3B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F5521B-5E3F-4A0F-85F4-1D48269EA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334C6F-7975-4F05-8408-FC02E2C94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472A1-02AC-4BD4-8464-5A4E706ED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170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294E-E0B8-4B5B-B521-FF7295899F1E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37B8-B752-4E27-9EF6-40CB72906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51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E3231-5411-4E73-95B1-A152F1A3B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7869EA-8176-46EB-8207-A5472AC04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9157E-C59D-4902-951E-160AAD572A3B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D3347B-97A4-4E0E-98E8-3B0B031DA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423C19-72B4-47A1-9868-2497CDBA6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472A1-02AC-4BD4-8464-5A4E706ED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9974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407C18-A30C-4367-8AB7-EA31066D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9157E-C59D-4902-951E-160AAD572A3B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2D0882-E200-4044-84AC-9DC60B3E5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5B8790-5F0B-4B2F-AB6F-7ED643C1F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472A1-02AC-4BD4-8464-5A4E706ED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9175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5D9B6-4FB7-46E6-90D5-C0B4D03A5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8C956-F6E6-4C8A-A12C-217651020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7B5740-98D5-4AB3-9AA3-AFA96DC0AD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25859D-2E4C-44B3-B53A-B5D87AC28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9157E-C59D-4902-951E-160AAD572A3B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E74343-9A75-42DC-BC47-03CC7BC31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C120A4-C91A-45AB-B163-D2012785C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472A1-02AC-4BD4-8464-5A4E706ED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1132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11541-2D79-48D5-96BD-F4D767E9D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30DC06-216A-45B7-A88F-4EEAFB40D2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3755EE-C796-48B1-BDC1-6AEE29A695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434A3-68C8-4664-982C-B96CB9128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9157E-C59D-4902-951E-160AAD572A3B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D8A079-4117-480F-B265-BE5FE7A08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18650B-4EE3-4446-BC46-7FE3A2840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472A1-02AC-4BD4-8464-5A4E706ED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385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7EB49-D9AA-428B-BD37-31681F2D4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C3888D-87D5-45F7-8101-43DD5D1CE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A8CCF-2EC9-457C-B405-EDA526E21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9157E-C59D-4902-951E-160AAD572A3B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27DA2-AED2-4469-AEBB-50E3068F9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F89308-E119-4410-8F0D-FA49C5412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472A1-02AC-4BD4-8464-5A4E706ED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0352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7DFE9D-5822-4032-905A-B4B14B824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FBED99-CC02-4750-87C2-2BA571BB1E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8D036-4434-453B-A972-376269BC0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9157E-C59D-4902-951E-160AAD572A3B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652E3D-A875-4CAA-AAF3-D653EA165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9C49EB-587B-4EB5-92D6-CBF92C231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472A1-02AC-4BD4-8464-5A4E706ED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9349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9157E-C59D-4902-951E-160AAD572A3B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472A1-02AC-4BD4-8464-5A4E706ED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6349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9157E-C59D-4902-951E-160AAD572A3B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472A1-02AC-4BD4-8464-5A4E706ED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8356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9157E-C59D-4902-951E-160AAD572A3B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472A1-02AC-4BD4-8464-5A4E706ED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1445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9157E-C59D-4902-951E-160AAD572A3B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472A1-02AC-4BD4-8464-5A4E706ED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595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294E-E0B8-4B5B-B521-FF7295899F1E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37B8-B752-4E27-9EF6-40CB72906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836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9157E-C59D-4902-951E-160AAD572A3B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472A1-02AC-4BD4-8464-5A4E706ED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2875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9157E-C59D-4902-951E-160AAD572A3B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472A1-02AC-4BD4-8464-5A4E706ED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5682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9157E-C59D-4902-951E-160AAD572A3B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472A1-02AC-4BD4-8464-5A4E706ED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9935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9157E-C59D-4902-951E-160AAD572A3B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472A1-02AC-4BD4-8464-5A4E706ED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9156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9157E-C59D-4902-951E-160AAD572A3B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472A1-02AC-4BD4-8464-5A4E706ED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7476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9157E-C59D-4902-951E-160AAD572A3B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472A1-02AC-4BD4-8464-5A4E706ED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1928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9157E-C59D-4902-951E-160AAD572A3B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472A1-02AC-4BD4-8464-5A4E706ED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5377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294E-E0B8-4B5B-B521-FF7295899F1E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37B8-B752-4E27-9EF6-40CB72906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4708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294E-E0B8-4B5B-B521-FF7295899F1E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37B8-B752-4E27-9EF6-40CB72906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0867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294E-E0B8-4B5B-B521-FF7295899F1E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37B8-B752-4E27-9EF6-40CB72906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242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294E-E0B8-4B5B-B521-FF7295899F1E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37B8-B752-4E27-9EF6-40CB72906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6413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294E-E0B8-4B5B-B521-FF7295899F1E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37B8-B752-4E27-9EF6-40CB72906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0965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294E-E0B8-4B5B-B521-FF7295899F1E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37B8-B752-4E27-9EF6-40CB72906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720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294E-E0B8-4B5B-B521-FF7295899F1E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37B8-B752-4E27-9EF6-40CB72906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4005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294E-E0B8-4B5B-B521-FF7295899F1E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37B8-B752-4E27-9EF6-40CB72906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9604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294E-E0B8-4B5B-B521-FF7295899F1E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37B8-B752-4E27-9EF6-40CB72906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4643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294E-E0B8-4B5B-B521-FF7295899F1E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37B8-B752-4E27-9EF6-40CB72906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2291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294E-E0B8-4B5B-B521-FF7295899F1E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37B8-B752-4E27-9EF6-40CB72906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2400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294E-E0B8-4B5B-B521-FF7295899F1E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37B8-B752-4E27-9EF6-40CB72906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41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294E-E0B8-4B5B-B521-FF7295899F1E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37B8-B752-4E27-9EF6-40CB72906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928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294E-E0B8-4B5B-B521-FF7295899F1E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37B8-B752-4E27-9EF6-40CB72906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796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294E-E0B8-4B5B-B521-FF7295899F1E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37B8-B752-4E27-9EF6-40CB72906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854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294E-E0B8-4B5B-B521-FF7295899F1E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37B8-B752-4E27-9EF6-40CB72906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19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F294E-E0B8-4B5B-B521-FF7295899F1E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437B8-B752-4E27-9EF6-40CB72906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405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F294E-E0B8-4B5B-B521-FF7295899F1E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437B8-B752-4E27-9EF6-40CB72906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607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A38001-A7F9-4A1B-A981-359FDE46C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C403BD-4705-4433-9E2F-02FE916C70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96BA70-63B1-46E4-938C-477064FA5C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9157E-C59D-4902-951E-160AAD572A3B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1E1853-1EFD-451F-82C8-B8C22D88AB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235388-7DFF-4542-9CBD-588C44FFC7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472A1-02AC-4BD4-8464-5A4E706ED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707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9157E-C59D-4902-951E-160AAD572A3B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472A1-02AC-4BD4-8464-5A4E706ED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80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F294E-E0B8-4B5B-B521-FF7295899F1E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437B8-B752-4E27-9EF6-40CB72906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556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17B8E-DE28-476D-B041-368126F58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974" y="2765564"/>
            <a:ext cx="4909931" cy="1858618"/>
          </a:xfrm>
        </p:spPr>
        <p:txBody>
          <a:bodyPr/>
          <a:lstStyle/>
          <a:p>
            <a:r>
              <a:rPr lang="en-US" dirty="0"/>
              <a:t>                                   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07101A-935E-4130-811B-89770E5CF3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43000" y="89020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342900"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049" name="Picture 1" descr="triple spiral bold">
            <a:extLst>
              <a:ext uri="{FF2B5EF4-FFF2-40B4-BE49-F238E27FC236}">
                <a16:creationId xmlns:a16="http://schemas.microsoft.com/office/drawing/2014/main" id="{9405AA3E-314B-4927-BE4C-80E22DD83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" t="-493" r="-61"/>
          <a:stretch>
            <a:fillRect/>
          </a:stretch>
        </p:blipFill>
        <p:spPr bwMode="auto">
          <a:xfrm>
            <a:off x="2430614" y="2567038"/>
            <a:ext cx="1440180" cy="146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D1E28A-478F-4001-B14A-8D0CE59C192E}"/>
              </a:ext>
            </a:extLst>
          </p:cNvPr>
          <p:cNvSpPr txBox="1"/>
          <p:nvPr/>
        </p:nvSpPr>
        <p:spPr>
          <a:xfrm>
            <a:off x="4040257" y="2765563"/>
            <a:ext cx="499938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sz="2400" b="1" i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PneuMatrix</a:t>
            </a:r>
            <a:r>
              <a:rPr lang="en-US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defTabSz="342900">
              <a:defRPr/>
            </a:pPr>
            <a:r>
              <a:rPr lang="en-US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Building Adaptive </a:t>
            </a:r>
          </a:p>
          <a:p>
            <a:pPr defTabSz="342900">
              <a:defRPr/>
            </a:pPr>
            <a:r>
              <a:rPr lang="en-US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Change Leadership</a:t>
            </a:r>
          </a:p>
          <a:p>
            <a:pPr defTabSz="342900">
              <a:defRPr/>
            </a:pPr>
            <a:endParaRPr lang="en-US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338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643468"/>
            <a:ext cx="8178800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Text&#10;&#10;Description automatically generate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5545"/>
          <a:stretch/>
        </p:blipFill>
        <p:spPr>
          <a:xfrm>
            <a:off x="937120" y="1123527"/>
            <a:ext cx="7269755" cy="4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101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1"/>
            <a:ext cx="3302781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86469" y="0"/>
            <a:ext cx="1827609" cy="6858001"/>
            <a:chOff x="1320800" y="0"/>
            <a:chExt cx="2436813" cy="6858001"/>
          </a:xfrm>
        </p:grpSpPr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31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32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3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4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265" y="685800"/>
            <a:ext cx="2085203" cy="5105400"/>
          </a:xfrm>
        </p:spPr>
        <p:txBody>
          <a:bodyPr>
            <a:normAutofit/>
          </a:bodyPr>
          <a:lstStyle/>
          <a:p>
            <a:r>
              <a:rPr lang="en-US" sz="2700">
                <a:solidFill>
                  <a:srgbClr val="FFFFFF"/>
                </a:solidFill>
                <a:latin typeface="Arial Rounded MT Bold" panose="020F0704030504030204" pitchFamily="34" charset="0"/>
              </a:rPr>
              <a:t>Signs of the ‘Rummage Sale’</a:t>
            </a:r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68326F56-1156-4722-9264-726258CDA0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3747863"/>
              </p:ext>
            </p:extLst>
          </p:nvPr>
        </p:nvGraphicFramePr>
        <p:xfrm>
          <a:off x="3757612" y="685800"/>
          <a:ext cx="4869656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9984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643468"/>
            <a:ext cx="8178800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Timeline&#10;&#10;Description automatically generated">
            <a:extLst>
              <a:ext uri="{FF2B5EF4-FFF2-40B4-BE49-F238E27FC236}">
                <a16:creationId xmlns:a16="http://schemas.microsoft.com/office/drawing/2014/main" id="{BCCC856A-C08D-4FE9-B089-540D792751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57" y="1672056"/>
            <a:ext cx="7463281" cy="350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433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611505" y="683404"/>
            <a:ext cx="792099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6" name="Picture Placeholder 5" descr="A picture containing text, outdoor, street, way&#10;&#10;Description automatically generated">
            <a:extLst>
              <a:ext uri="{FF2B5EF4-FFF2-40B4-BE49-F238E27FC236}">
                <a16:creationId xmlns:a16="http://schemas.microsoft.com/office/drawing/2014/main" id="{0F017B7C-DAC6-482E-9DEC-19F2BAB4C48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4027"/>
          <a:stretch/>
        </p:blipFill>
        <p:spPr>
          <a:xfrm rot="21480000">
            <a:off x="853377" y="1003258"/>
            <a:ext cx="7437246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641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ircle: Hollow 1">
            <a:extLst>
              <a:ext uri="{FF2B5EF4-FFF2-40B4-BE49-F238E27FC236}">
                <a16:creationId xmlns:a16="http://schemas.microsoft.com/office/drawing/2014/main" id="{6F72A842-E964-4FB6-A048-2444AEDB2524}"/>
              </a:ext>
            </a:extLst>
          </p:cNvPr>
          <p:cNvSpPr/>
          <p:nvPr/>
        </p:nvSpPr>
        <p:spPr>
          <a:xfrm>
            <a:off x="1524000" y="457200"/>
            <a:ext cx="6400799" cy="6112042"/>
          </a:xfrm>
          <a:prstGeom prst="donut">
            <a:avLst>
              <a:gd name="adj" fmla="val 22548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7F8787C3-2FF7-4412-933B-97F7DD32D150}"/>
              </a:ext>
            </a:extLst>
          </p:cNvPr>
          <p:cNvSpPr/>
          <p:nvPr/>
        </p:nvSpPr>
        <p:spPr>
          <a:xfrm>
            <a:off x="3962400" y="2815007"/>
            <a:ext cx="1524000" cy="139642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D23E74-FF9A-4D8D-A318-439EB68B19B7}"/>
              </a:ext>
            </a:extLst>
          </p:cNvPr>
          <p:cNvSpPr txBox="1"/>
          <p:nvPr/>
        </p:nvSpPr>
        <p:spPr>
          <a:xfrm flipH="1">
            <a:off x="5760718" y="1295399"/>
            <a:ext cx="2164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NONES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287EBA-3962-49EB-826D-3ECA9DF94B08}"/>
              </a:ext>
            </a:extLst>
          </p:cNvPr>
          <p:cNvSpPr txBox="1"/>
          <p:nvPr/>
        </p:nvSpPr>
        <p:spPr>
          <a:xfrm>
            <a:off x="5486400" y="2946973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DONES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7421A9-61D5-4EF6-9850-7D669039029F}"/>
              </a:ext>
            </a:extLst>
          </p:cNvPr>
          <p:cNvSpPr txBox="1"/>
          <p:nvPr/>
        </p:nvSpPr>
        <p:spPr>
          <a:xfrm>
            <a:off x="2590800" y="3531748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/>
              <a:t>CHURCHED</a:t>
            </a:r>
          </a:p>
        </p:txBody>
      </p:sp>
    </p:spTree>
    <p:extLst>
      <p:ext uri="{BB962C8B-B14F-4D97-AF65-F5344CB8AC3E}">
        <p14:creationId xmlns:p14="http://schemas.microsoft.com/office/powerpoint/2010/main" val="83468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extBox 1">
            <a:extLst>
              <a:ext uri="{FF2B5EF4-FFF2-40B4-BE49-F238E27FC236}">
                <a16:creationId xmlns:a16="http://schemas.microsoft.com/office/drawing/2014/main" id="{D2EABF6A-241D-4FBB-AD58-5FA8BF4095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3548686"/>
              </p:ext>
            </p:extLst>
          </p:nvPr>
        </p:nvGraphicFramePr>
        <p:xfrm>
          <a:off x="609600" y="990600"/>
          <a:ext cx="70866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0796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1"/>
            <a:ext cx="3302781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86469" y="0"/>
            <a:ext cx="1827609" cy="6858001"/>
            <a:chOff x="1320800" y="0"/>
            <a:chExt cx="2436813" cy="6858001"/>
          </a:xfrm>
        </p:grpSpPr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31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32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3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4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265" y="685800"/>
            <a:ext cx="2085203" cy="5105400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Portals of Entry in a Post-Pandemic church</a:t>
            </a:r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68326F56-1156-4722-9264-726258CDA0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1636198"/>
              </p:ext>
            </p:extLst>
          </p:nvPr>
        </p:nvGraphicFramePr>
        <p:xfrm>
          <a:off x="3757612" y="685800"/>
          <a:ext cx="4869656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2289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>
            <a:extLst>
              <a:ext uri="{FF2B5EF4-FFF2-40B4-BE49-F238E27FC236}">
                <a16:creationId xmlns:a16="http://schemas.microsoft.com/office/drawing/2014/main" id="{B0A3FB80-51C1-438F-8179-3869520C9869}"/>
              </a:ext>
            </a:extLst>
          </p:cNvPr>
          <p:cNvSpPr/>
          <p:nvPr/>
        </p:nvSpPr>
        <p:spPr>
          <a:xfrm>
            <a:off x="2819400" y="2133600"/>
            <a:ext cx="3505200" cy="350520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69AE71-ED11-44C4-88CE-41EC02AD00CF}"/>
              </a:ext>
            </a:extLst>
          </p:cNvPr>
          <p:cNvSpPr txBox="1"/>
          <p:nvPr/>
        </p:nvSpPr>
        <p:spPr>
          <a:xfrm>
            <a:off x="533400" y="12192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Degrees of Missional Engagement – The Baseball Diamond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9EE92C-10C3-41C2-B305-1F7FF980B05A}"/>
              </a:ext>
            </a:extLst>
          </p:cNvPr>
          <p:cNvSpPr txBox="1"/>
          <p:nvPr/>
        </p:nvSpPr>
        <p:spPr>
          <a:xfrm flipH="1">
            <a:off x="6400799" y="3914422"/>
            <a:ext cx="2545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1</a:t>
            </a:r>
            <a:r>
              <a:rPr lang="en-US" b="1" baseline="30000" dirty="0"/>
              <a:t>st</a:t>
            </a:r>
            <a:r>
              <a:rPr lang="en-US" b="1" dirty="0"/>
              <a:t> - We do something FOR them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77D795-A8C4-476B-843E-88525DD7C524}"/>
              </a:ext>
            </a:extLst>
          </p:cNvPr>
          <p:cNvSpPr txBox="1"/>
          <p:nvPr/>
        </p:nvSpPr>
        <p:spPr>
          <a:xfrm>
            <a:off x="5181600" y="2240281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  <a:r>
              <a:rPr lang="en-US" b="1" baseline="30000" dirty="0"/>
              <a:t>nd</a:t>
            </a:r>
            <a:r>
              <a:rPr lang="en-US" b="1" dirty="0"/>
              <a:t> - We do something WITH them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98928D-400F-4BEF-A1D2-F0E1A49162AD}"/>
              </a:ext>
            </a:extLst>
          </p:cNvPr>
          <p:cNvSpPr txBox="1"/>
          <p:nvPr/>
        </p:nvSpPr>
        <p:spPr>
          <a:xfrm>
            <a:off x="350519" y="3581400"/>
            <a:ext cx="2545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3</a:t>
            </a:r>
            <a:r>
              <a:rPr lang="en-US" b="1" baseline="30000" dirty="0"/>
              <a:t>rd</a:t>
            </a:r>
            <a:r>
              <a:rPr lang="en-US" b="1" dirty="0"/>
              <a:t> - We invite them BESIDE us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F1B4C1-EC01-4BF3-9328-5FAFBBD9F0D2}"/>
              </a:ext>
            </a:extLst>
          </p:cNvPr>
          <p:cNvSpPr txBox="1"/>
          <p:nvPr/>
        </p:nvSpPr>
        <p:spPr>
          <a:xfrm>
            <a:off x="2438400" y="59436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Home Plate – ‘We’ and ‘Them’ </a:t>
            </a:r>
          </a:p>
          <a:p>
            <a:pPr algn="ctr"/>
            <a:r>
              <a:rPr lang="en-US" b="1" dirty="0"/>
              <a:t>becomes ‘US’</a:t>
            </a:r>
          </a:p>
        </p:txBody>
      </p:sp>
    </p:spTree>
    <p:extLst>
      <p:ext uri="{BB962C8B-B14F-4D97-AF65-F5344CB8AC3E}">
        <p14:creationId xmlns:p14="http://schemas.microsoft.com/office/powerpoint/2010/main" val="36992882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4267200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“Culture Eats Strategy </a:t>
            </a:r>
            <a:br>
              <a:rPr lang="en-US" sz="4800" dirty="0">
                <a:solidFill>
                  <a:srgbClr val="FF0000"/>
                </a:solidFill>
                <a:latin typeface="Arial Rounded MT Bold" panose="020F0704030504030204" pitchFamily="34" charset="0"/>
              </a:rPr>
            </a:br>
            <a:r>
              <a:rPr lang="en-US" sz="4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for Breakfast”</a:t>
            </a:r>
            <a:br>
              <a:rPr lang="en-US" sz="4800" dirty="0">
                <a:solidFill>
                  <a:srgbClr val="FF0000"/>
                </a:solidFill>
                <a:latin typeface="Arial Rounded MT Bold" panose="020F0704030504030204" pitchFamily="34" charset="0"/>
              </a:rPr>
            </a:br>
            <a:br>
              <a:rPr lang="en-US" sz="4800" dirty="0">
                <a:solidFill>
                  <a:srgbClr val="FF0000"/>
                </a:solidFill>
                <a:latin typeface="Arial Rounded MT Bold" panose="020F0704030504030204" pitchFamily="34" charset="0"/>
              </a:rPr>
            </a:br>
            <a:r>
              <a:rPr lang="en-US" sz="48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Peter Drucker</a:t>
            </a:r>
          </a:p>
        </p:txBody>
      </p:sp>
    </p:spTree>
    <p:extLst>
      <p:ext uri="{BB962C8B-B14F-4D97-AF65-F5344CB8AC3E}">
        <p14:creationId xmlns:p14="http://schemas.microsoft.com/office/powerpoint/2010/main" val="2141543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E8452-422D-430D-951B-99D8D5B22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5400" b="1" i="1" dirty="0">
                <a:latin typeface="+mn-lt"/>
                <a:cs typeface="Arial" panose="020B0604020202020204" pitchFamily="34" charset="0"/>
              </a:rPr>
              <a:t>Animal Farm </a:t>
            </a:r>
            <a:br>
              <a:rPr lang="en-US" b="1" i="1" dirty="0">
                <a:latin typeface="+mn-lt"/>
                <a:cs typeface="Arial" panose="020B0604020202020204" pitchFamily="34" charset="0"/>
              </a:rPr>
            </a:br>
            <a:br>
              <a:rPr lang="en-US" b="1" i="1" dirty="0">
                <a:latin typeface="+mn-lt"/>
                <a:cs typeface="Arial" panose="020B0604020202020204" pitchFamily="34" charset="0"/>
              </a:rPr>
            </a:br>
            <a:r>
              <a:rPr lang="en-US" b="1" i="1" dirty="0">
                <a:latin typeface="+mn-lt"/>
                <a:cs typeface="Arial" panose="020B0604020202020204" pitchFamily="34" charset="0"/>
              </a:rPr>
              <a:t>A Game of Truth-telling</a:t>
            </a:r>
          </a:p>
        </p:txBody>
      </p:sp>
    </p:spTree>
    <p:extLst>
      <p:ext uri="{BB962C8B-B14F-4D97-AF65-F5344CB8AC3E}">
        <p14:creationId xmlns:p14="http://schemas.microsoft.com/office/powerpoint/2010/main" val="1432659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0EAE81-81D5-4F21-B8F2-779E05319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838200"/>
            <a:ext cx="6182764" cy="22431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2C418D-9142-4D98-97D2-C0A9652EC437}"/>
              </a:ext>
            </a:extLst>
          </p:cNvPr>
          <p:cNvSpPr txBox="1"/>
          <p:nvPr/>
        </p:nvSpPr>
        <p:spPr>
          <a:xfrm>
            <a:off x="1295400" y="4373881"/>
            <a:ext cx="61827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</a:rPr>
              <a:t>Post-pandemic Congregational Vitality:</a:t>
            </a:r>
          </a:p>
          <a:p>
            <a:pPr algn="ctr"/>
            <a:r>
              <a:rPr lang="en-US" sz="2800" b="1" dirty="0">
                <a:solidFill>
                  <a:srgbClr val="7030A0"/>
                </a:solidFill>
              </a:rPr>
              <a:t>Learning to Flex our Adaptive Muscles </a:t>
            </a:r>
          </a:p>
        </p:txBody>
      </p:sp>
    </p:spTree>
    <p:extLst>
      <p:ext uri="{BB962C8B-B14F-4D97-AF65-F5344CB8AC3E}">
        <p14:creationId xmlns:p14="http://schemas.microsoft.com/office/powerpoint/2010/main" val="1557939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half" idx="13"/>
          </p:nvPr>
        </p:nvPicPr>
        <p:blipFill>
          <a:blip r:embed="rId2"/>
          <a:srcRect l="-1213" r="-1213"/>
          <a:stretch>
            <a:fillRect/>
          </a:stretch>
        </p:blipFill>
        <p:spPr>
          <a:xfrm>
            <a:off x="914399" y="-457200"/>
            <a:ext cx="7543801" cy="5410200"/>
          </a:xfrm>
        </p:spPr>
      </p:pic>
      <p:sp>
        <p:nvSpPr>
          <p:cNvPr id="2" name="TextBox 1"/>
          <p:cNvSpPr txBox="1"/>
          <p:nvPr/>
        </p:nvSpPr>
        <p:spPr>
          <a:xfrm flipH="1">
            <a:off x="457200" y="5181600"/>
            <a:ext cx="8382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Peacock</a:t>
            </a:r>
          </a:p>
          <a:p>
            <a:pPr algn="ctr"/>
            <a:r>
              <a:rPr lang="en-US" sz="3200" b="1" dirty="0"/>
              <a:t>What about your church makes</a:t>
            </a:r>
          </a:p>
          <a:p>
            <a:pPr algn="ctr"/>
            <a:r>
              <a:rPr lang="en-US" sz="3200" b="1" dirty="0"/>
              <a:t>you proud as a peacock?</a:t>
            </a:r>
          </a:p>
        </p:txBody>
      </p:sp>
    </p:spTree>
    <p:extLst>
      <p:ext uri="{BB962C8B-B14F-4D97-AF65-F5344CB8AC3E}">
        <p14:creationId xmlns:p14="http://schemas.microsoft.com/office/powerpoint/2010/main" val="2548390170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cow.jpg"/>
          <p:cNvPicPr>
            <a:picLocks noGrp="1" noChangeAspect="1"/>
          </p:cNvPicPr>
          <p:nvPr>
            <p:ph type="pic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0" y="857250"/>
            <a:ext cx="3429001" cy="5143501"/>
          </a:xfrm>
          <a:prstGeom prst="rect">
            <a:avLst/>
          </a:prstGeom>
        </p:spPr>
      </p:pic>
      <p:sp>
        <p:nvSpPr>
          <p:cNvPr id="334" name="Shape 334"/>
          <p:cNvSpPr>
            <a:spLocks noGrp="1"/>
          </p:cNvSpPr>
          <p:nvPr>
            <p:ph type="title"/>
          </p:nvPr>
        </p:nvSpPr>
        <p:spPr>
          <a:xfrm>
            <a:off x="1350498" y="1066800"/>
            <a:ext cx="3067349" cy="107826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+mn-lt"/>
              </a:rPr>
              <a:t>Sacred Cow</a:t>
            </a:r>
          </a:p>
        </p:txBody>
      </p:sp>
      <p:sp>
        <p:nvSpPr>
          <p:cNvPr id="335" name="Shape 335"/>
          <p:cNvSpPr>
            <a:spLocks noGrp="1"/>
          </p:cNvSpPr>
          <p:nvPr>
            <p:ph type="body" sz="quarter" idx="1"/>
          </p:nvPr>
        </p:nvSpPr>
        <p:spPr>
          <a:xfrm>
            <a:off x="1330523" y="2431109"/>
            <a:ext cx="3067349" cy="2369491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marR="321457" indent="0" defTabSz="321457">
              <a:lnSpc>
                <a:spcPct val="100000"/>
              </a:lnSpc>
              <a:spcBef>
                <a:spcPts val="0"/>
              </a:spcBef>
              <a:buNone/>
              <a:defRPr sz="3400" b="1">
                <a:latin typeface="Cambria"/>
                <a:ea typeface="Cambria"/>
                <a:cs typeface="Cambria"/>
                <a:sym typeface="Cambria"/>
              </a:defRPr>
            </a:pPr>
            <a:r>
              <a:rPr dirty="0">
                <a:latin typeface="+mn-lt"/>
                <a:ea typeface="+mn-ea"/>
                <a:cs typeface="+mn-cs"/>
                <a:sym typeface="Palatino"/>
              </a:rPr>
              <a:t>What do we treat as that which cannot be "messed with" in our church? </a:t>
            </a:r>
            <a:r>
              <a:rPr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48641700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AAEAAQAAAAAAAAVIAAAAJDljN2JiZDA1LTNhYjUtNDAwYS1iMzQ5LTUzOTY4NjlhNTYwYg.jpg"/>
          <p:cNvPicPr>
            <a:picLocks noGrp="1" noChangeAspect="1"/>
          </p:cNvPicPr>
          <p:nvPr>
            <p:ph type="pic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37220" y="1091653"/>
            <a:ext cx="6469560" cy="3335240"/>
          </a:xfrm>
          <a:prstGeom prst="rect">
            <a:avLst/>
          </a:prstGeom>
        </p:spPr>
      </p:pic>
      <p:sp>
        <p:nvSpPr>
          <p:cNvPr id="340" name="Shape 340"/>
          <p:cNvSpPr>
            <a:spLocks noGrp="1"/>
          </p:cNvSpPr>
          <p:nvPr>
            <p:ph type="title"/>
          </p:nvPr>
        </p:nvSpPr>
        <p:spPr>
          <a:xfrm>
            <a:off x="1330523" y="4648199"/>
            <a:ext cx="6482955" cy="6096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5500" spc="-110"/>
            </a:lvl1pPr>
          </a:lstStyle>
          <a:p>
            <a:pPr algn="ctr"/>
            <a:r>
              <a:rPr lang="en-US" sz="6000" b="1" dirty="0">
                <a:solidFill>
                  <a:srgbClr val="0070C0"/>
                </a:solidFill>
                <a:latin typeface="+mn-lt"/>
              </a:rPr>
              <a:t>Elephant in the Room</a:t>
            </a:r>
          </a:p>
        </p:txBody>
      </p:sp>
      <p:sp>
        <p:nvSpPr>
          <p:cNvPr id="341" name="Shape 341"/>
          <p:cNvSpPr>
            <a:spLocks noGrp="1"/>
          </p:cNvSpPr>
          <p:nvPr>
            <p:ph type="body" sz="quarter" idx="1"/>
          </p:nvPr>
        </p:nvSpPr>
        <p:spPr>
          <a:xfrm>
            <a:off x="1066800" y="5562600"/>
            <a:ext cx="7010399" cy="1295400"/>
          </a:xfrm>
          <a:prstGeom prst="rect">
            <a:avLst/>
          </a:prstGeom>
        </p:spPr>
        <p:txBody>
          <a:bodyPr>
            <a:noAutofit/>
          </a:bodyPr>
          <a:lstStyle>
            <a:lvl1pPr marR="457200" algn="l" defTabSz="457200">
              <a:lnSpc>
                <a:spcPct val="100000"/>
              </a:lnSpc>
              <a:buFontTx/>
              <a:defRPr sz="1800" b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algn="ctr">
              <a:defRPr sz="2000"/>
            </a:pPr>
            <a:r>
              <a:rPr sz="2800" dirty="0">
                <a:latin typeface="+mj-lt"/>
              </a:rPr>
              <a:t>What issues need to be acknowledged and discussed that we are afraid to tackle?</a:t>
            </a:r>
          </a:p>
        </p:txBody>
      </p:sp>
    </p:spTree>
    <p:extLst>
      <p:ext uri="{BB962C8B-B14F-4D97-AF65-F5344CB8AC3E}">
        <p14:creationId xmlns:p14="http://schemas.microsoft.com/office/powerpoint/2010/main" val="1648948536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</a:rPr>
              <a:t>#Dinosaur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724400"/>
            <a:ext cx="6761559" cy="1579388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Dinosaur</a:t>
            </a:r>
            <a:endParaRPr lang="en-US" sz="4000" b="1" dirty="0"/>
          </a:p>
          <a:p>
            <a:pPr algn="ctr"/>
            <a:r>
              <a:rPr lang="en-US" sz="3200" b="1" dirty="0"/>
              <a:t>What is extinct, or needs to die in order to move forward?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1584"/>
            <a:ext cx="91440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0261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+mn-lt"/>
              </a:rPr>
              <a:t>Squirrel</a:t>
            </a:r>
            <a:endParaRPr lang="en-US" sz="40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286000"/>
            <a:ext cx="2949178" cy="3582988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/>
              <a:t>What distractions are keeping us from our task?</a:t>
            </a:r>
          </a:p>
        </p:txBody>
      </p:sp>
      <p:pic>
        <p:nvPicPr>
          <p:cNvPr id="6" name="squirrel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784" r="1578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668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_22303_1356733_fre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0" y="857250"/>
            <a:ext cx="3429001" cy="51435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1143000"/>
            <a:ext cx="28194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Road Kill</a:t>
            </a:r>
          </a:p>
          <a:p>
            <a:pPr algn="ctr"/>
            <a:r>
              <a:rPr lang="en-US" sz="3600" b="1" dirty="0"/>
              <a:t>Naming and embracing </a:t>
            </a:r>
          </a:p>
          <a:p>
            <a:pPr algn="ctr"/>
            <a:r>
              <a:rPr lang="en-US" sz="3600" b="1" dirty="0"/>
              <a:t>our epic failures.</a:t>
            </a:r>
          </a:p>
        </p:txBody>
      </p:sp>
    </p:spTree>
    <p:extLst>
      <p:ext uri="{BB962C8B-B14F-4D97-AF65-F5344CB8AC3E}">
        <p14:creationId xmlns:p14="http://schemas.microsoft.com/office/powerpoint/2010/main" val="4936255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+mn-lt"/>
              </a:rPr>
              <a:t>Nest Eggs</a:t>
            </a:r>
            <a:endParaRPr lang="en-US" sz="40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371600"/>
            <a:ext cx="2949178" cy="3657600"/>
          </a:xfrm>
        </p:spPr>
        <p:txBody>
          <a:bodyPr>
            <a:noAutofit/>
          </a:bodyPr>
          <a:lstStyle/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What NEW things are you hoping for Post-Pandemic in your church?</a:t>
            </a:r>
          </a:p>
        </p:txBody>
      </p:sp>
      <p:pic>
        <p:nvPicPr>
          <p:cNvPr id="6" name="squirrel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1" r="9121"/>
          <a:stretch/>
        </p:blipFill>
        <p:spPr>
          <a:xfrm>
            <a:off x="3887391" y="987426"/>
            <a:ext cx="4629150" cy="487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1008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9687F-FFCB-48AB-8785-887F27DA5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b="1" dirty="0">
                <a:latin typeface="Grotesque" panose="020B0604020202020204" pitchFamily="34" charset="0"/>
              </a:rPr>
              <a:t>As elders and deacons</a:t>
            </a:r>
            <a:br>
              <a:rPr lang="en-US" b="1" dirty="0">
                <a:latin typeface="Grotesque" panose="020B0604020202020204" pitchFamily="34" charset="0"/>
              </a:rPr>
            </a:br>
            <a:r>
              <a:rPr lang="en-US" b="1" dirty="0">
                <a:latin typeface="Grotesque" panose="020B0604020202020204" pitchFamily="34" charset="0"/>
              </a:rPr>
              <a:t>we promised to</a:t>
            </a:r>
            <a:br>
              <a:rPr lang="en-US" b="1" dirty="0">
                <a:latin typeface="Grotesque" panose="020B0604020202020204" pitchFamily="34" charset="0"/>
              </a:rPr>
            </a:br>
            <a:br>
              <a:rPr lang="en-US" b="1" dirty="0">
                <a:latin typeface="Grotesque" panose="020B0604020202020204" pitchFamily="34" charset="0"/>
              </a:rPr>
            </a:br>
            <a:r>
              <a:rPr lang="en-US" b="1" dirty="0">
                <a:latin typeface="Grotesque" panose="020B0604020202020204" pitchFamily="34" charset="0"/>
              </a:rPr>
              <a:t>“… serve the church with </a:t>
            </a:r>
            <a:br>
              <a:rPr lang="en-US" b="1" dirty="0">
                <a:latin typeface="Grotesque" panose="020B0604020202020204" pitchFamily="34" charset="0"/>
              </a:rPr>
            </a:br>
            <a:r>
              <a:rPr lang="en-US" b="1" dirty="0">
                <a:latin typeface="Grotesque" panose="020B0604020202020204" pitchFamily="34" charset="0"/>
              </a:rPr>
              <a:t>energy, </a:t>
            </a:r>
            <a:br>
              <a:rPr lang="en-US" b="1" dirty="0">
                <a:latin typeface="Grotesque" panose="020B0604020202020204" pitchFamily="34" charset="0"/>
              </a:rPr>
            </a:br>
            <a:r>
              <a:rPr lang="en-US" b="1" dirty="0">
                <a:latin typeface="Grotesque" panose="020B0604020202020204" pitchFamily="34" charset="0"/>
              </a:rPr>
              <a:t>intelligence,</a:t>
            </a:r>
            <a:br>
              <a:rPr lang="en-US" b="1" dirty="0">
                <a:latin typeface="Grotesque" panose="020B0604020202020204" pitchFamily="34" charset="0"/>
              </a:rPr>
            </a:br>
            <a:r>
              <a:rPr lang="en-US" b="1" dirty="0">
                <a:latin typeface="Grotesque" panose="020B0604020202020204" pitchFamily="34" charset="0"/>
              </a:rPr>
              <a:t> </a:t>
            </a:r>
            <a:br>
              <a:rPr lang="en-US" b="1" dirty="0">
                <a:latin typeface="Grotesque" panose="020B0604020202020204" pitchFamily="34" charset="0"/>
              </a:rPr>
            </a:br>
            <a:r>
              <a:rPr lang="en-US" b="1" dirty="0">
                <a:latin typeface="Grotesque" panose="020B0604020202020204" pitchFamily="34" charset="0"/>
              </a:rPr>
              <a:t>IMAGINATION, </a:t>
            </a:r>
            <a:br>
              <a:rPr lang="en-US" b="1" dirty="0">
                <a:latin typeface="Grotesque" panose="020B0604020202020204" pitchFamily="34" charset="0"/>
              </a:rPr>
            </a:br>
            <a:br>
              <a:rPr lang="en-US" b="1" dirty="0">
                <a:latin typeface="Grotesque" panose="020B0604020202020204" pitchFamily="34" charset="0"/>
              </a:rPr>
            </a:br>
            <a:r>
              <a:rPr lang="en-US" b="1" dirty="0">
                <a:latin typeface="Grotesque" panose="020B0604020202020204" pitchFamily="34" charset="0"/>
              </a:rPr>
              <a:t>and love.”</a:t>
            </a:r>
          </a:p>
        </p:txBody>
      </p:sp>
    </p:spTree>
    <p:extLst>
      <p:ext uri="{BB962C8B-B14F-4D97-AF65-F5344CB8AC3E}">
        <p14:creationId xmlns:p14="http://schemas.microsoft.com/office/powerpoint/2010/main" val="41359544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1" y="215582"/>
            <a:ext cx="4572000" cy="642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6357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737616" y="21336"/>
          <a:ext cx="8382000" cy="6508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9157018" imgH="7108389" progId="Word.Document.12">
                  <p:embed/>
                </p:oleObj>
              </mc:Choice>
              <mc:Fallback>
                <p:oleObj name="Document" r:id="rId2" imgW="9157018" imgH="7108389" progId="Word.Document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37616" y="21336"/>
                        <a:ext cx="8382000" cy="65083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042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551961"/>
            <a:ext cx="8249304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5545"/>
          <a:stretch/>
        </p:blipFill>
        <p:spPr>
          <a:xfrm>
            <a:off x="628650" y="754148"/>
            <a:ext cx="7886700" cy="4995575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348" y="6329769"/>
            <a:ext cx="8250174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33660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</a:rPr>
              <a:t>#</a:t>
            </a:r>
            <a:r>
              <a:rPr lang="en-US" sz="4000" dirty="0" err="1">
                <a:solidFill>
                  <a:srgbClr val="0070C0"/>
                </a:solidFill>
              </a:rPr>
              <a:t>SacredCow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5410200"/>
            <a:ext cx="6172200" cy="9906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AKA The Golden Calf – what do we treat as ‘that which cannot be messed with’?</a:t>
            </a: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" b="1155"/>
          <a:stretch>
            <a:fillRect/>
          </a:stretch>
        </p:blipFill>
        <p:spPr>
          <a:xfrm>
            <a:off x="1963458" y="353378"/>
            <a:ext cx="5750484" cy="4343400"/>
          </a:xfrm>
        </p:spPr>
      </p:pic>
    </p:spTree>
    <p:extLst>
      <p:ext uri="{BB962C8B-B14F-4D97-AF65-F5344CB8AC3E}">
        <p14:creationId xmlns:p14="http://schemas.microsoft.com/office/powerpoint/2010/main" val="317540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</a:rPr>
              <a:t>#Elephant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6096000" cy="11430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 . . . in the room, that needs to be acknowledged and discussed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" b="1155"/>
          <a:stretch>
            <a:fillRect/>
          </a:stretch>
        </p:blipFill>
        <p:spPr>
          <a:xfrm>
            <a:off x="1447800" y="685800"/>
            <a:ext cx="5486400" cy="4114800"/>
          </a:xfrm>
        </p:spPr>
      </p:pic>
    </p:spTree>
    <p:extLst>
      <p:ext uri="{BB962C8B-B14F-4D97-AF65-F5344CB8AC3E}">
        <p14:creationId xmlns:p14="http://schemas.microsoft.com/office/powerpoint/2010/main" val="195365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</a:rPr>
              <a:t>#Dinosaur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b="1" dirty="0"/>
              <a:t>What is extinct, or needs to die in order to move forward?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" b="1155"/>
          <a:stretch>
            <a:fillRect/>
          </a:stretch>
        </p:blipFill>
        <p:spPr>
          <a:xfrm>
            <a:off x="1447800" y="381000"/>
            <a:ext cx="5878151" cy="4408613"/>
          </a:xfrm>
        </p:spPr>
      </p:pic>
    </p:spTree>
    <p:extLst>
      <p:ext uri="{BB962C8B-B14F-4D97-AF65-F5344CB8AC3E}">
        <p14:creationId xmlns:p14="http://schemas.microsoft.com/office/powerpoint/2010/main" val="15263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</a:rPr>
              <a:t>#Squirrel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b="1" dirty="0"/>
              <a:t>What distractions are keeping us from our task?</a:t>
            </a:r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79" b="14279"/>
          <a:stretch>
            <a:fillRect/>
          </a:stretch>
        </p:blipFill>
        <p:spPr>
          <a:xfrm>
            <a:off x="2286000" y="1"/>
            <a:ext cx="5410200" cy="4648200"/>
          </a:xfrm>
        </p:spPr>
      </p:pic>
    </p:spTree>
    <p:extLst>
      <p:ext uri="{BB962C8B-B14F-4D97-AF65-F5344CB8AC3E}">
        <p14:creationId xmlns:p14="http://schemas.microsoft.com/office/powerpoint/2010/main" val="4427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</a:rPr>
              <a:t>#</a:t>
            </a:r>
            <a:r>
              <a:rPr lang="en-US" sz="4000" dirty="0" err="1">
                <a:solidFill>
                  <a:srgbClr val="0070C0"/>
                </a:solidFill>
              </a:rPr>
              <a:t>Roadkill</a:t>
            </a:r>
            <a:endParaRPr lang="en-US" sz="4000" dirty="0">
              <a:solidFill>
                <a:srgbClr val="0070C0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" b="1155"/>
          <a:stretch>
            <a:fillRect/>
          </a:stretch>
        </p:blipFill>
        <p:spPr>
          <a:xfrm>
            <a:off x="2286000" y="609600"/>
            <a:ext cx="5486400" cy="41148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b="1" dirty="0"/>
              <a:t>Name and embrace our epic failures</a:t>
            </a:r>
          </a:p>
        </p:txBody>
      </p:sp>
    </p:spTree>
    <p:extLst>
      <p:ext uri="{BB962C8B-B14F-4D97-AF65-F5344CB8AC3E}">
        <p14:creationId xmlns:p14="http://schemas.microsoft.com/office/powerpoint/2010/main" val="406393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DB9EF-36A3-4128-BFE0-4FCADA5E4B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4343399"/>
          </a:xfrm>
          <a:ln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CBD1CD-B39B-4EBB-9BEC-2A3A3469E6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5029200"/>
            <a:ext cx="7848600" cy="1295400"/>
          </a:xfrm>
        </p:spPr>
        <p:txBody>
          <a:bodyPr>
            <a:normAutofit fontScale="925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#Nest</a:t>
            </a:r>
          </a:p>
          <a:p>
            <a:r>
              <a:rPr lang="en-US" b="1" dirty="0">
                <a:solidFill>
                  <a:schemeClr val="tx1"/>
                </a:solidFill>
              </a:rPr>
              <a:t>What New Things do you want for your church?</a:t>
            </a:r>
          </a:p>
        </p:txBody>
      </p:sp>
      <p:pic>
        <p:nvPicPr>
          <p:cNvPr id="4" name="Picture 3" descr="A close up of a nest&#10;&#10;Description automatically generated">
            <a:extLst>
              <a:ext uri="{FF2B5EF4-FFF2-40B4-BE49-F238E27FC236}">
                <a16:creationId xmlns:a16="http://schemas.microsoft.com/office/drawing/2014/main" id="{BB646AE0-77AA-4EFE-B8A4-557A80E3AC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533400"/>
            <a:ext cx="5791200" cy="396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15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"/>
            <a:ext cx="8534400" cy="10668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The Adaptive Change 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4864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Technical challenges </a:t>
            </a:r>
            <a:r>
              <a:rPr lang="en-US" b="1" dirty="0">
                <a:latin typeface="Arial Rounded MT Bold" panose="020F0704030504030204" pitchFamily="34" charset="0"/>
              </a:rPr>
              <a:t>are problems we know we have the answers to.</a:t>
            </a:r>
          </a:p>
          <a:p>
            <a:pPr marL="0" indent="0">
              <a:buNone/>
            </a:pPr>
            <a:endParaRPr lang="en-US" b="1" dirty="0">
              <a:latin typeface="Arial Rounded MT Bold" panose="020F0704030504030204" pitchFamily="34" charset="0"/>
            </a:endParaRPr>
          </a:p>
          <a:p>
            <a:r>
              <a:rPr lang="en-US" b="1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Adaptive challenges </a:t>
            </a:r>
            <a:r>
              <a:rPr lang="en-US" b="1" dirty="0">
                <a:latin typeface="Arial Rounded MT Bold" panose="020F0704030504030204" pitchFamily="34" charset="0"/>
              </a:rPr>
              <a:t>are problems we have no idea how to solve.</a:t>
            </a:r>
          </a:p>
          <a:p>
            <a:pPr marL="0" indent="0">
              <a:buNone/>
            </a:pPr>
            <a:endParaRPr lang="en-US" b="1" dirty="0">
              <a:latin typeface="Arial Rounded MT Bold" panose="020F0704030504030204" pitchFamily="34" charset="0"/>
            </a:endParaRPr>
          </a:p>
          <a:p>
            <a:r>
              <a:rPr lang="en-US" b="1" dirty="0">
                <a:latin typeface="Arial Rounded MT Bold" panose="020F0704030504030204" pitchFamily="34" charset="0"/>
              </a:rPr>
              <a:t>When faced with technical change,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   </a:t>
            </a:r>
            <a:r>
              <a:rPr lang="en-US" b="1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Best practices are your </a:t>
            </a:r>
            <a:r>
              <a:rPr lang="en-US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friends.</a:t>
            </a: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r>
              <a:rPr lang="en-US" b="1" dirty="0">
                <a:latin typeface="Arial Rounded MT Bold" panose="020F0704030504030204" pitchFamily="34" charset="0"/>
              </a:rPr>
              <a:t>When faced with adaptive change,           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   </a:t>
            </a:r>
            <a:r>
              <a:rPr lang="en-US" b="1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Best practices are your </a:t>
            </a:r>
            <a:r>
              <a:rPr lang="en-US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nemeses</a:t>
            </a:r>
            <a:r>
              <a:rPr lang="en-US" b="1" dirty="0">
                <a:latin typeface="Arial Rounded MT Bold" panose="020F07040305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3076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1430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325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3187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63248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" y="640080"/>
            <a:ext cx="3260809" cy="5257800"/>
          </a:xfrm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en-US" sz="4400" b="1" dirty="0">
                <a:solidFill>
                  <a:schemeClr val="bg1"/>
                </a:solidFill>
              </a:rPr>
            </a:br>
            <a:br>
              <a:rPr lang="en-US" sz="4400" b="1" dirty="0">
                <a:solidFill>
                  <a:schemeClr val="bg1"/>
                </a:solidFill>
              </a:rPr>
            </a:br>
            <a:r>
              <a:rPr lang="en-US" sz="4400" b="1" dirty="0">
                <a:solidFill>
                  <a:schemeClr val="bg1"/>
                </a:solidFill>
              </a:rPr>
              <a:t>Christianity in America </a:t>
            </a:r>
            <a:br>
              <a:rPr lang="en-US" sz="4400" b="1" dirty="0">
                <a:solidFill>
                  <a:schemeClr val="bg1"/>
                </a:solidFill>
              </a:rPr>
            </a:br>
            <a:br>
              <a:rPr lang="en-US" sz="4400" b="1" dirty="0">
                <a:solidFill>
                  <a:schemeClr val="bg1"/>
                </a:solidFill>
              </a:rPr>
            </a:br>
            <a:r>
              <a:rPr lang="en-US" sz="4400" b="1" dirty="0">
                <a:solidFill>
                  <a:schemeClr val="bg1"/>
                </a:solidFill>
              </a:rPr>
              <a:t> </a:t>
            </a:r>
            <a:endParaRPr lang="en-US" sz="44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18788" y="640081"/>
            <a:ext cx="4518490" cy="5257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endParaRPr lang="en-US" sz="2100" dirty="0"/>
          </a:p>
          <a:p>
            <a:pPr marL="571500" indent="-228600" algn="l">
              <a:buFont typeface="Arial" panose="020B0604020202020204" pitchFamily="34" charset="0"/>
              <a:buChar char="•"/>
            </a:pPr>
            <a:r>
              <a:rPr lang="en-US" sz="3200" dirty="0"/>
              <a:t>Pre-pandemic </a:t>
            </a:r>
          </a:p>
          <a:p>
            <a:pPr marL="342900" algn="l"/>
            <a:r>
              <a:rPr lang="en-US" sz="3200" dirty="0"/>
              <a:t>Post-Christendom </a:t>
            </a:r>
          </a:p>
          <a:p>
            <a:pPr marL="571500" indent="-228600" algn="l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571500" indent="-228600" algn="l">
              <a:buFont typeface="Arial" panose="020B0604020202020204" pitchFamily="34" charset="0"/>
              <a:buChar char="•"/>
            </a:pPr>
            <a:r>
              <a:rPr lang="en-US" sz="3200" dirty="0"/>
              <a:t>Post-pandemic – what we know so far . . .					</a:t>
            </a:r>
            <a:r>
              <a:rPr lang="en-US" sz="2100" dirty="0"/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2261404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, outdoor, ground, person&#10;&#10;Description automatically generated">
            <a:extLst>
              <a:ext uri="{FF2B5EF4-FFF2-40B4-BE49-F238E27FC236}">
                <a16:creationId xmlns:a16="http://schemas.microsoft.com/office/drawing/2014/main" id="{BF57B11D-8952-4C8A-88E0-6F119DBA32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207" y="457200"/>
            <a:ext cx="5839586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226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2C3C7-EFF7-49B2-A297-F250C0314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57252"/>
            <a:ext cx="9144000" cy="5143499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“If we 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DO NOTHING DIFFERENT</a:t>
            </a:r>
            <a:r>
              <a:rPr lang="en-US" b="1" dirty="0">
                <a:latin typeface="+mn-lt"/>
              </a:rPr>
              <a:t>, by 2040* all of our current churches sized 100 and less will be gone and we will be a denomination of 500,000 members.”</a:t>
            </a:r>
            <a:br>
              <a:rPr lang="en-US" b="1" dirty="0">
                <a:latin typeface="+mn-lt"/>
              </a:rPr>
            </a:br>
            <a:br>
              <a:rPr lang="en-US" dirty="0"/>
            </a:br>
            <a:r>
              <a:rPr lang="en-US" sz="2700" dirty="0">
                <a:latin typeface="+mn-lt"/>
              </a:rPr>
              <a:t>Dr. Bill Drummond, </a:t>
            </a:r>
            <a:br>
              <a:rPr lang="en-US" sz="2700" dirty="0">
                <a:latin typeface="+mn-lt"/>
              </a:rPr>
            </a:br>
            <a:r>
              <a:rPr lang="en-US" sz="2700" dirty="0">
                <a:latin typeface="+mn-lt"/>
              </a:rPr>
              <a:t>Professor of Urban Analytics, GA Tech, PCUSA MWS</a:t>
            </a:r>
            <a:br>
              <a:rPr lang="en-US" sz="2700" dirty="0">
                <a:latin typeface="+mn-lt"/>
              </a:rPr>
            </a:br>
            <a:r>
              <a:rPr lang="en-US" sz="1800" dirty="0">
                <a:latin typeface="+mn-lt"/>
              </a:rPr>
              <a:t>* Post-COVID, Bill has revised this to 2030</a:t>
            </a:r>
          </a:p>
        </p:txBody>
      </p:sp>
    </p:spTree>
    <p:extLst>
      <p:ext uri="{BB962C8B-B14F-4D97-AF65-F5344CB8AC3E}">
        <p14:creationId xmlns:p14="http://schemas.microsoft.com/office/powerpoint/2010/main" val="2010410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6">
            <a:extLst>
              <a:ext uri="{FF2B5EF4-FFF2-40B4-BE49-F238E27FC236}">
                <a16:creationId xmlns:a16="http://schemas.microsoft.com/office/drawing/2014/main" id="{B26EE4FD-480F-42A5-9FEB-DA630457C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A187062F-BE14-42FC-B06A-607DB2384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632016" y="1766812"/>
            <a:ext cx="616869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6">
            <a:extLst>
              <a:ext uri="{FF2B5EF4-FFF2-40B4-BE49-F238E27FC236}">
                <a16:creationId xmlns:a16="http://schemas.microsoft.com/office/drawing/2014/main" id="{731FE21B-2A45-4BF5-8B03-E1234198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632016" y="1423780"/>
            <a:ext cx="515816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7">
            <a:extLst>
              <a:ext uri="{FF2B5EF4-FFF2-40B4-BE49-F238E27FC236}">
                <a16:creationId xmlns:a16="http://schemas.microsoft.com/office/drawing/2014/main" id="{2DC5A94D-79ED-48F5-9DC5-96CBB507C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87432" y="1239381"/>
            <a:ext cx="2604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id="{93A3D4BE-AF25-4F9A-9C29-1145CCE24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87431" y="1230651"/>
            <a:ext cx="7656494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AA63EC-E49A-49E6-B16E-BD7A44472E3C}"/>
              </a:ext>
            </a:extLst>
          </p:cNvPr>
          <p:cNvSpPr txBox="1"/>
          <p:nvPr/>
        </p:nvSpPr>
        <p:spPr>
          <a:xfrm>
            <a:off x="1403247" y="1607809"/>
            <a:ext cx="6927020" cy="28766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Exodus 1: 1-14  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beginning of a long journey into the </a:t>
            </a:r>
            <a:r>
              <a:rPr lang="en-US" sz="4800" b="1" i="1" u="sng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Unknown</a:t>
            </a:r>
          </a:p>
        </p:txBody>
      </p:sp>
    </p:spTree>
    <p:extLst>
      <p:ext uri="{BB962C8B-B14F-4D97-AF65-F5344CB8AC3E}">
        <p14:creationId xmlns:p14="http://schemas.microsoft.com/office/powerpoint/2010/main" val="133616105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14873</TotalTime>
  <Words>610</Words>
  <Application>Microsoft Office PowerPoint</Application>
  <PresentationFormat>On-screen Show (4:3)</PresentationFormat>
  <Paragraphs>100</Paragraphs>
  <Slides>35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50" baseType="lpstr">
      <vt:lpstr>Arial</vt:lpstr>
      <vt:lpstr>Arial Rounded MT Bold</vt:lpstr>
      <vt:lpstr>Calibri</vt:lpstr>
      <vt:lpstr>Calibri Light</vt:lpstr>
      <vt:lpstr>Cambria</vt:lpstr>
      <vt:lpstr>Grotesque</vt:lpstr>
      <vt:lpstr>Helvetica</vt:lpstr>
      <vt:lpstr>Impact</vt:lpstr>
      <vt:lpstr>Verdana</vt:lpstr>
      <vt:lpstr>1_Office Theme</vt:lpstr>
      <vt:lpstr>Office Theme</vt:lpstr>
      <vt:lpstr>2_Office Theme</vt:lpstr>
      <vt:lpstr>3_Office Theme</vt:lpstr>
      <vt:lpstr>4_Office Theme</vt:lpstr>
      <vt:lpstr>Document</vt:lpstr>
      <vt:lpstr>                                     </vt:lpstr>
      <vt:lpstr>PowerPoint Presentation</vt:lpstr>
      <vt:lpstr>PowerPoint Presentation</vt:lpstr>
      <vt:lpstr>The Adaptive Change Challenge</vt:lpstr>
      <vt:lpstr>PowerPoint Presentation</vt:lpstr>
      <vt:lpstr>  Christianity in America    </vt:lpstr>
      <vt:lpstr>PowerPoint Presentation</vt:lpstr>
      <vt:lpstr>“If we DO NOTHING DIFFERENT, by 2040* all of our current churches sized 100 and less will be gone and we will be a denomination of 500,000 members.”  Dr. Bill Drummond,  Professor of Urban Analytics, GA Tech, PCUSA MWS * Post-COVID, Bill has revised this to 2030</vt:lpstr>
      <vt:lpstr>PowerPoint Presentation</vt:lpstr>
      <vt:lpstr>PowerPoint Presentation</vt:lpstr>
      <vt:lpstr>Signs of the ‘Rummage Sale’</vt:lpstr>
      <vt:lpstr>PowerPoint Presentation</vt:lpstr>
      <vt:lpstr>PowerPoint Presentation</vt:lpstr>
      <vt:lpstr>PowerPoint Presentation</vt:lpstr>
      <vt:lpstr>PowerPoint Presentation</vt:lpstr>
      <vt:lpstr>Portals of Entry in a Post-Pandemic church</vt:lpstr>
      <vt:lpstr>PowerPoint Presentation</vt:lpstr>
      <vt:lpstr>“Culture Eats Strategy  for Breakfast”  Peter Drucker</vt:lpstr>
      <vt:lpstr>Animal Farm   A Game of Truth-telling</vt:lpstr>
      <vt:lpstr>PowerPoint Presentation</vt:lpstr>
      <vt:lpstr>Sacred Cow</vt:lpstr>
      <vt:lpstr>Elephant in the Room</vt:lpstr>
      <vt:lpstr>#Dinosaur</vt:lpstr>
      <vt:lpstr>Squirrel</vt:lpstr>
      <vt:lpstr>PowerPoint Presentation</vt:lpstr>
      <vt:lpstr>Nest Eggs</vt:lpstr>
      <vt:lpstr>As elders and deacons we promised to  “… serve the church with  energy,  intelligence,   IMAGINATION,   and love.”</vt:lpstr>
      <vt:lpstr>PowerPoint Presentation</vt:lpstr>
      <vt:lpstr>PowerPoint Presentation</vt:lpstr>
      <vt:lpstr>#SacredCow</vt:lpstr>
      <vt:lpstr>#Elephant</vt:lpstr>
      <vt:lpstr>#Dinosaur</vt:lpstr>
      <vt:lpstr>#Squirrel</vt:lpstr>
      <vt:lpstr>#Roadkill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Calling all Deviants!</dc:title>
  <dc:creator>Deborah</dc:creator>
  <cp:lastModifiedBy>Deborah Wright</cp:lastModifiedBy>
  <cp:revision>105</cp:revision>
  <cp:lastPrinted>2021-08-02T22:33:35Z</cp:lastPrinted>
  <dcterms:created xsi:type="dcterms:W3CDTF">2014-03-06T00:57:34Z</dcterms:created>
  <dcterms:modified xsi:type="dcterms:W3CDTF">2021-10-09T20:44:50Z</dcterms:modified>
</cp:coreProperties>
</file>